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4"/>
  </p:sldMasterIdLst>
  <p:notesMasterIdLst>
    <p:notesMasterId r:id="rId13"/>
  </p:notesMasterIdLst>
  <p:sldIdLst>
    <p:sldId id="256" r:id="rId5"/>
    <p:sldId id="257" r:id="rId6"/>
    <p:sldId id="259" r:id="rId7"/>
    <p:sldId id="261" r:id="rId8"/>
    <p:sldId id="262" r:id="rId9"/>
    <p:sldId id="264" r:id="rId10"/>
    <p:sldId id="266" r:id="rId11"/>
    <p:sldId id="268" r:id="rId12"/>
  </p:sldIdLst>
  <p:sldSz cx="9144000" cy="5143500" type="screen16x9"/>
  <p:notesSz cx="6858000" cy="9144000"/>
  <p:embeddedFontLst>
    <p:embeddedFont>
      <p:font typeface="Roboto" panose="02000000000000000000" pitchFamily="2"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78B7"/>
    <a:srgbClr val="138BC9"/>
    <a:srgbClr val="108ED1"/>
    <a:srgbClr val="1188CF"/>
    <a:srgbClr val="066BAD"/>
    <a:srgbClr val="004987"/>
    <a:srgbClr val="1087CD"/>
    <a:srgbClr val="004481"/>
    <a:srgbClr val="0060A0"/>
    <a:srgbClr val="0F91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7CC06F-CBA5-5942-9B99-3D4E9EA98455}" v="4" dt="2025-03-21T01:04:32.7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18" autoAdjust="0"/>
    <p:restoredTop sz="94658"/>
  </p:normalViewPr>
  <p:slideViewPr>
    <p:cSldViewPr snapToGrid="0">
      <p:cViewPr varScale="1">
        <p:scale>
          <a:sx n="129" d="100"/>
          <a:sy n="129" d="100"/>
        </p:scale>
        <p:origin x="288" y="33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2.fntdata"/><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1.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holas Spagnoli" userId="7d5e4d50-6496-42d1-87a2-c8a4e31065e4" providerId="ADAL" clId="{667CC06F-CBA5-5942-9B99-3D4E9EA98455}"/>
    <pc:docChg chg="custSel addSld delSld modSld">
      <pc:chgData name="Nicholas Spagnoli" userId="7d5e4d50-6496-42d1-87a2-c8a4e31065e4" providerId="ADAL" clId="{667CC06F-CBA5-5942-9B99-3D4E9EA98455}" dt="2025-03-21T01:04:35.921" v="16"/>
      <pc:docMkLst>
        <pc:docMk/>
      </pc:docMkLst>
      <pc:sldChg chg="addSp delSp modSp mod">
        <pc:chgData name="Nicholas Spagnoli" userId="7d5e4d50-6496-42d1-87a2-c8a4e31065e4" providerId="ADAL" clId="{667CC06F-CBA5-5942-9B99-3D4E9EA98455}" dt="2025-03-21T01:04:35.921" v="16"/>
        <pc:sldMkLst>
          <pc:docMk/>
          <pc:sldMk cId="0" sldId="256"/>
        </pc:sldMkLst>
        <pc:spChg chg="add del mod">
          <ac:chgData name="Nicholas Spagnoli" userId="7d5e4d50-6496-42d1-87a2-c8a4e31065e4" providerId="ADAL" clId="{667CC06F-CBA5-5942-9B99-3D4E9EA98455}" dt="2025-03-21T01:04:21.153" v="13"/>
          <ac:spMkLst>
            <pc:docMk/>
            <pc:sldMk cId="0" sldId="256"/>
            <ac:spMk id="2" creationId="{D6D4848B-9DC0-6940-E2CC-45A4B09DF666}"/>
          </ac:spMkLst>
        </pc:spChg>
        <pc:spChg chg="add del mod">
          <ac:chgData name="Nicholas Spagnoli" userId="7d5e4d50-6496-42d1-87a2-c8a4e31065e4" providerId="ADAL" clId="{667CC06F-CBA5-5942-9B99-3D4E9EA98455}" dt="2025-03-21T01:04:35.921" v="16"/>
          <ac:spMkLst>
            <pc:docMk/>
            <pc:sldMk cId="0" sldId="256"/>
            <ac:spMk id="3" creationId="{3D8280A2-B873-7CED-AAD3-D0A2BFB9BCA7}"/>
          </ac:spMkLst>
        </pc:spChg>
      </pc:sldChg>
      <pc:sldChg chg="addSp delSp modSp mod">
        <pc:chgData name="Nicholas Spagnoli" userId="7d5e4d50-6496-42d1-87a2-c8a4e31065e4" providerId="ADAL" clId="{667CC06F-CBA5-5942-9B99-3D4E9EA98455}" dt="2025-03-21T01:03:09.590" v="5" actId="1076"/>
        <pc:sldMkLst>
          <pc:docMk/>
          <pc:sldMk cId="0" sldId="262"/>
        </pc:sldMkLst>
        <pc:picChg chg="add mod">
          <ac:chgData name="Nicholas Spagnoli" userId="7d5e4d50-6496-42d1-87a2-c8a4e31065e4" providerId="ADAL" clId="{667CC06F-CBA5-5942-9B99-3D4E9EA98455}" dt="2025-03-21T01:03:09.590" v="5" actId="1076"/>
          <ac:picMkLst>
            <pc:docMk/>
            <pc:sldMk cId="0" sldId="262"/>
            <ac:picMk id="2" creationId="{C64996B6-613E-A43B-2DA6-65BDC8EFF28B}"/>
          </ac:picMkLst>
        </pc:picChg>
        <pc:picChg chg="del">
          <ac:chgData name="Nicholas Spagnoli" userId="7d5e4d50-6496-42d1-87a2-c8a4e31065e4" providerId="ADAL" clId="{667CC06F-CBA5-5942-9B99-3D4E9EA98455}" dt="2025-03-21T01:02:12.950" v="0" actId="478"/>
          <ac:picMkLst>
            <pc:docMk/>
            <pc:sldMk cId="0" sldId="262"/>
            <ac:picMk id="116" creationId="{00000000-0000-0000-0000-000000000000}"/>
          </ac:picMkLst>
        </pc:picChg>
      </pc:sldChg>
      <pc:sldChg chg="addSp delSp modSp mod">
        <pc:chgData name="Nicholas Spagnoli" userId="7d5e4d50-6496-42d1-87a2-c8a4e31065e4" providerId="ADAL" clId="{667CC06F-CBA5-5942-9B99-3D4E9EA98455}" dt="2025-03-21T01:03:13.422" v="6"/>
        <pc:sldMkLst>
          <pc:docMk/>
          <pc:sldMk cId="0" sldId="263"/>
        </pc:sldMkLst>
        <pc:picChg chg="add mod">
          <ac:chgData name="Nicholas Spagnoli" userId="7d5e4d50-6496-42d1-87a2-c8a4e31065e4" providerId="ADAL" clId="{667CC06F-CBA5-5942-9B99-3D4E9EA98455}" dt="2025-03-21T01:03:13.422" v="6"/>
          <ac:picMkLst>
            <pc:docMk/>
            <pc:sldMk cId="0" sldId="263"/>
            <ac:picMk id="2" creationId="{19A12604-0205-93BD-7A6E-1F5462EA02C8}"/>
          </ac:picMkLst>
        </pc:picChg>
        <pc:picChg chg="del">
          <ac:chgData name="Nicholas Spagnoli" userId="7d5e4d50-6496-42d1-87a2-c8a4e31065e4" providerId="ADAL" clId="{667CC06F-CBA5-5942-9B99-3D4E9EA98455}" dt="2025-03-21T01:02:16.525" v="1" actId="478"/>
          <ac:picMkLst>
            <pc:docMk/>
            <pc:sldMk cId="0" sldId="263"/>
            <ac:picMk id="126" creationId="{00000000-0000-0000-0000-000000000000}"/>
          </ac:picMkLst>
        </pc:picChg>
      </pc:sldChg>
      <pc:sldChg chg="add del">
        <pc:chgData name="Nicholas Spagnoli" userId="7d5e4d50-6496-42d1-87a2-c8a4e31065e4" providerId="ADAL" clId="{667CC06F-CBA5-5942-9B99-3D4E9EA98455}" dt="2025-03-21T01:03:40.037" v="8" actId="2696"/>
        <pc:sldMkLst>
          <pc:docMk/>
          <pc:sldMk cId="306702175" sldId="269"/>
        </pc:sldMkLst>
      </pc:sldChg>
      <pc:sldChg chg="add del">
        <pc:chgData name="Nicholas Spagnoli" userId="7d5e4d50-6496-42d1-87a2-c8a4e31065e4" providerId="ADAL" clId="{667CC06F-CBA5-5942-9B99-3D4E9EA98455}" dt="2025-03-21T01:03:46.660" v="10" actId="2696"/>
        <pc:sldMkLst>
          <pc:docMk/>
          <pc:sldMk cId="1541155700"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06ae09d055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306ae09d055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06ae09d055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06ae09d055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306ae09d055_0_1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306ae09d055_0_1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06ae09d055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06ae09d055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06ae09d055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06ae09d055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306ae09d05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306ae09d05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306ae09d05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306ae09d05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04481"/>
            </a:gs>
            <a:gs pos="50000">
              <a:srgbClr val="0060A0"/>
            </a:gs>
            <a:gs pos="100000">
              <a:srgbClr val="0F91D5"/>
            </a:gs>
          </a:gsLst>
          <a:lin ang="5400000" scaled="1"/>
        </a:gra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0" y="2205975"/>
            <a:ext cx="8520600" cy="12951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4700"/>
              <a:buNone/>
              <a:defRPr sz="4700" b="1">
                <a:solidFill>
                  <a:schemeClr val="lt1"/>
                </a:solidFill>
              </a:defRPr>
            </a:lvl1pPr>
            <a:lvl2pPr lvl="1">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2pPr>
            <a:lvl3pPr lvl="2">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3pPr>
            <a:lvl4pPr lvl="3">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4pPr>
            <a:lvl5pPr lvl="4">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5pPr>
            <a:lvl6pPr lvl="5">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6pPr>
            <a:lvl7pPr lvl="6">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7pPr>
            <a:lvl8pPr lvl="7">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8pPr>
            <a:lvl9pPr lvl="8">
              <a:spcBef>
                <a:spcPts val="0"/>
              </a:spcBef>
              <a:spcAft>
                <a:spcPts val="0"/>
              </a:spcAft>
              <a:buClr>
                <a:schemeClr val="lt1"/>
              </a:buClr>
              <a:buSzPts val="4700"/>
              <a:buFont typeface="Times New Roman"/>
              <a:buNone/>
              <a:defRPr sz="4700" b="1">
                <a:solidFill>
                  <a:schemeClr val="lt1"/>
                </a:solidFill>
                <a:latin typeface="Times New Roman"/>
                <a:ea typeface="Times New Roman"/>
                <a:cs typeface="Times New Roman"/>
                <a:sym typeface="Times New Roman"/>
              </a:defRPr>
            </a:lvl9pPr>
          </a:lstStyle>
          <a:p>
            <a:endParaRPr/>
          </a:p>
        </p:txBody>
      </p:sp>
      <p:sp>
        <p:nvSpPr>
          <p:cNvPr id="11" name="Google Shape;11;p2"/>
          <p:cNvSpPr txBox="1">
            <a:spLocks noGrp="1"/>
          </p:cNvSpPr>
          <p:nvPr>
            <p:ph type="subTitle" idx="1"/>
          </p:nvPr>
        </p:nvSpPr>
        <p:spPr>
          <a:xfrm>
            <a:off x="311700" y="3501075"/>
            <a:ext cx="5566200" cy="792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800"/>
              <a:buNone/>
              <a:defRPr sz="2800">
                <a:solidFill>
                  <a:schemeClr val="lt1"/>
                </a:solidFill>
              </a:defRPr>
            </a:lvl1pPr>
            <a:lvl2pPr lvl="1">
              <a:lnSpc>
                <a:spcPct val="100000"/>
              </a:lnSpc>
              <a:spcBef>
                <a:spcPts val="0"/>
              </a:spcBef>
              <a:spcAft>
                <a:spcPts val="0"/>
              </a:spcAft>
              <a:buSzPts val="2800"/>
              <a:buNone/>
              <a:defRPr sz="2800"/>
            </a:lvl2pPr>
            <a:lvl3pPr lvl="2">
              <a:lnSpc>
                <a:spcPct val="100000"/>
              </a:lnSpc>
              <a:spcBef>
                <a:spcPts val="0"/>
              </a:spcBef>
              <a:spcAft>
                <a:spcPts val="0"/>
              </a:spcAft>
              <a:buSzPts val="2800"/>
              <a:buNone/>
              <a:defRPr sz="2800"/>
            </a:lvl3pPr>
            <a:lvl4pPr lvl="3">
              <a:lnSpc>
                <a:spcPct val="100000"/>
              </a:lnSpc>
              <a:spcBef>
                <a:spcPts val="0"/>
              </a:spcBef>
              <a:spcAft>
                <a:spcPts val="0"/>
              </a:spcAft>
              <a:buSzPts val="2800"/>
              <a:buNone/>
              <a:defRPr sz="2800"/>
            </a:lvl4pPr>
            <a:lvl5pPr lvl="4">
              <a:lnSpc>
                <a:spcPct val="100000"/>
              </a:lnSpc>
              <a:spcBef>
                <a:spcPts val="0"/>
              </a:spcBef>
              <a:spcAft>
                <a:spcPts val="0"/>
              </a:spcAft>
              <a:buSzPts val="2800"/>
              <a:buNone/>
              <a:defRPr sz="2800"/>
            </a:lvl5pPr>
            <a:lvl6pPr lvl="5">
              <a:lnSpc>
                <a:spcPct val="100000"/>
              </a:lnSpc>
              <a:spcBef>
                <a:spcPts val="0"/>
              </a:spcBef>
              <a:spcAft>
                <a:spcPts val="0"/>
              </a:spcAft>
              <a:buSzPts val="2800"/>
              <a:buNone/>
              <a:defRPr sz="2800"/>
            </a:lvl6pPr>
            <a:lvl7pPr lvl="6">
              <a:lnSpc>
                <a:spcPct val="100000"/>
              </a:lnSpc>
              <a:spcBef>
                <a:spcPts val="0"/>
              </a:spcBef>
              <a:spcAft>
                <a:spcPts val="0"/>
              </a:spcAft>
              <a:buSzPts val="2800"/>
              <a:buNone/>
              <a:defRPr sz="2800"/>
            </a:lvl7pPr>
            <a:lvl8pPr lvl="7">
              <a:lnSpc>
                <a:spcPct val="100000"/>
              </a:lnSpc>
              <a:spcBef>
                <a:spcPts val="0"/>
              </a:spcBef>
              <a:spcAft>
                <a:spcPts val="0"/>
              </a:spcAft>
              <a:buSzPts val="2800"/>
              <a:buNone/>
              <a:defRPr sz="2800"/>
            </a:lvl8pPr>
            <a:lvl9pPr lvl="8">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3" name="Google Shape;13;p2"/>
          <p:cNvPicPr preferRelativeResize="0"/>
          <p:nvPr/>
        </p:nvPicPr>
        <p:blipFill>
          <a:blip r:embed="rId2">
            <a:alphaModFix/>
          </a:blip>
          <a:stretch>
            <a:fillRect/>
          </a:stretch>
        </p:blipFill>
        <p:spPr>
          <a:xfrm>
            <a:off x="311700" y="376775"/>
            <a:ext cx="2459275" cy="71777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004481"/>
            </a:gs>
            <a:gs pos="50000">
              <a:srgbClr val="0060A0"/>
            </a:gs>
            <a:gs pos="100000">
              <a:srgbClr val="0F91D5"/>
            </a:gs>
          </a:gsLst>
          <a:lin ang="5400000" scaled="1"/>
        </a:gradFill>
        <a:effectLst/>
      </p:bgPr>
    </p:bg>
    <p:spTree>
      <p:nvGrpSpPr>
        <p:cNvPr id="1" name="Shape 14"/>
        <p:cNvGrpSpPr/>
        <p:nvPr/>
      </p:nvGrpSpPr>
      <p:grpSpPr>
        <a:xfrm>
          <a:off x="0" y="0"/>
          <a:ext cx="0" cy="0"/>
          <a:chOff x="0" y="0"/>
          <a:chExt cx="0" cy="0"/>
        </a:xfrm>
      </p:grpSpPr>
      <p:sp>
        <p:nvSpPr>
          <p:cNvPr id="15" name="Google Shape;15;p3"/>
          <p:cNvSpPr/>
          <p:nvPr/>
        </p:nvSpPr>
        <p:spPr>
          <a:xfrm>
            <a:off x="349050" y="283050"/>
            <a:ext cx="8445900" cy="4577400"/>
          </a:xfrm>
          <a:prstGeom prst="rect">
            <a:avLst/>
          </a:prstGeom>
          <a:gradFill>
            <a:gsLst>
              <a:gs pos="0">
                <a:schemeClr val="lt1"/>
              </a:gs>
              <a:gs pos="100000">
                <a:srgbClr val="E8F1FA"/>
              </a:gs>
            </a:gsLst>
            <a:lin ang="1350003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17" name="Google Shape;17;p3"/>
          <p:cNvPicPr preferRelativeResize="0"/>
          <p:nvPr/>
        </p:nvPicPr>
        <p:blipFill rotWithShape="1">
          <a:blip r:embed="rId2">
            <a:alphaModFix/>
          </a:blip>
          <a:srcRect l="48432" t="26524"/>
          <a:stretch/>
        </p:blipFill>
        <p:spPr>
          <a:xfrm>
            <a:off x="5696175" y="283050"/>
            <a:ext cx="2483323" cy="4577398"/>
          </a:xfrm>
          <a:prstGeom prst="rect">
            <a:avLst/>
          </a:prstGeom>
          <a:noFill/>
          <a:ln>
            <a:noFill/>
          </a:ln>
        </p:spPr>
      </p:pic>
      <p:sp>
        <p:nvSpPr>
          <p:cNvPr id="18" name="Google Shape;18;p3"/>
          <p:cNvSpPr txBox="1">
            <a:spLocks noGrp="1"/>
          </p:cNvSpPr>
          <p:nvPr>
            <p:ph type="title"/>
          </p:nvPr>
        </p:nvSpPr>
        <p:spPr>
          <a:xfrm>
            <a:off x="2019600" y="2094900"/>
            <a:ext cx="5104800" cy="953700"/>
          </a:xfrm>
          <a:prstGeom prst="rect">
            <a:avLst/>
          </a:prstGeom>
        </p:spPr>
        <p:txBody>
          <a:bodyPr spcFirstLastPara="1" wrap="square" lIns="91425" tIns="91425" rIns="91425" bIns="91425" anchor="ctr" anchorCtr="0">
            <a:normAutofit/>
          </a:bodyPr>
          <a:lstStyle>
            <a:lvl1pPr lvl="0" algn="ctr">
              <a:spcBef>
                <a:spcPts val="0"/>
              </a:spcBef>
              <a:spcAft>
                <a:spcPts val="0"/>
              </a:spcAft>
              <a:buClr>
                <a:srgbClr val="003263"/>
              </a:buClr>
              <a:buSzPts val="4800"/>
              <a:buNone/>
              <a:defRPr sz="4800" b="1">
                <a:solidFill>
                  <a:srgbClr val="003263"/>
                </a:solidFill>
              </a:defRPr>
            </a:lvl1pPr>
            <a:lvl2pPr lvl="1">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2pPr>
            <a:lvl3pPr lvl="2">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3pPr>
            <a:lvl4pPr lvl="3">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4pPr>
            <a:lvl5pPr lvl="4">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5pPr>
            <a:lvl6pPr lvl="5">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6pPr>
            <a:lvl7pPr lvl="6">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7pPr>
            <a:lvl8pPr lvl="7">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8pPr>
            <a:lvl9pPr lvl="8">
              <a:spcBef>
                <a:spcPts val="0"/>
              </a:spcBef>
              <a:spcAft>
                <a:spcPts val="0"/>
              </a:spcAft>
              <a:buClr>
                <a:schemeClr val="lt1"/>
              </a:buClr>
              <a:buSzPts val="4800"/>
              <a:buFont typeface="Times New Roman"/>
              <a:buNone/>
              <a:defRPr sz="4800" b="1">
                <a:solidFill>
                  <a:schemeClr val="lt1"/>
                </a:solidFill>
                <a:latin typeface="Times New Roman"/>
                <a:ea typeface="Times New Roman"/>
                <a:cs typeface="Times New Roman"/>
                <a:sym typeface="Times New Roman"/>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gradFill>
          <a:gsLst>
            <a:gs pos="0">
              <a:schemeClr val="lt1"/>
            </a:gs>
            <a:gs pos="100000">
              <a:srgbClr val="E8F1FA"/>
            </a:gs>
          </a:gsLst>
          <a:lin ang="13500032" scaled="0"/>
        </a:gradFill>
        <a:effectLst/>
      </p:bgPr>
    </p:bg>
    <p:spTree>
      <p:nvGrpSpPr>
        <p:cNvPr id="1" name="Shape 24"/>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3C479275-222C-809F-A9D6-F704FF8D90B5}"/>
              </a:ext>
            </a:extLst>
          </p:cNvPr>
          <p:cNvSpPr/>
          <p:nvPr userDrawn="1"/>
        </p:nvSpPr>
        <p:spPr>
          <a:xfrm>
            <a:off x="582000" y="2362775"/>
            <a:ext cx="7980000" cy="3330794"/>
          </a:xfrm>
          <a:prstGeom prst="roundRect">
            <a:avLst/>
          </a:prstGeom>
          <a:gradFill>
            <a:gsLst>
              <a:gs pos="51000">
                <a:srgbClr val="0678B7"/>
              </a:gs>
              <a:gs pos="0">
                <a:srgbClr val="108ED1"/>
              </a:gs>
              <a:gs pos="100000">
                <a:srgbClr val="004987"/>
              </a:gs>
            </a:gsLst>
            <a:lin ang="13500032"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gradFill>
          <a:gsLst>
            <a:gs pos="0">
              <a:schemeClr val="lt1"/>
            </a:gs>
            <a:gs pos="100000">
              <a:srgbClr val="E8F1FA"/>
            </a:gs>
          </a:gsLst>
          <a:lin ang="13500032" scaled="0"/>
        </a:gradFill>
        <a:effectLst/>
      </p:bgPr>
    </p:bg>
    <p:spTree>
      <p:nvGrpSpPr>
        <p:cNvPr id="1" name="Shape 30"/>
        <p:cNvGrpSpPr/>
        <p:nvPr/>
      </p:nvGrpSpPr>
      <p:grpSpPr>
        <a:xfrm>
          <a:off x="0" y="0"/>
          <a:ext cx="0" cy="0"/>
          <a:chOff x="0" y="0"/>
          <a:chExt cx="0" cy="0"/>
        </a:xfrm>
      </p:grpSpPr>
      <p:sp>
        <p:nvSpPr>
          <p:cNvPr id="31" name="Google Shape;31;p7"/>
          <p:cNvSpPr txBox="1">
            <a:spLocks noGrp="1"/>
          </p:cNvSpPr>
          <p:nvPr>
            <p:ph type="body" idx="1"/>
          </p:nvPr>
        </p:nvSpPr>
        <p:spPr>
          <a:xfrm>
            <a:off x="311700" y="1152475"/>
            <a:ext cx="8364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Clr>
                <a:srgbClr val="434343"/>
              </a:buClr>
              <a:buSzPts val="1400"/>
              <a:buChar char="●"/>
              <a:defRPr sz="1400">
                <a:solidFill>
                  <a:srgbClr val="434343"/>
                </a:solidFill>
              </a:defRPr>
            </a:lvl1pPr>
            <a:lvl2pPr marL="914400" lvl="1" indent="-304800">
              <a:spcBef>
                <a:spcPts val="0"/>
              </a:spcBef>
              <a:spcAft>
                <a:spcPts val="0"/>
              </a:spcAft>
              <a:buClr>
                <a:srgbClr val="434343"/>
              </a:buClr>
              <a:buSzPts val="1200"/>
              <a:buChar char="○"/>
              <a:defRPr sz="1200">
                <a:solidFill>
                  <a:srgbClr val="434343"/>
                </a:solidFill>
              </a:defRPr>
            </a:lvl2pPr>
            <a:lvl3pPr marL="1371600" lvl="2" indent="-304800">
              <a:spcBef>
                <a:spcPts val="0"/>
              </a:spcBef>
              <a:spcAft>
                <a:spcPts val="0"/>
              </a:spcAft>
              <a:buClr>
                <a:srgbClr val="434343"/>
              </a:buClr>
              <a:buSzPts val="1200"/>
              <a:buChar char="■"/>
              <a:defRPr sz="1200">
                <a:solidFill>
                  <a:srgbClr val="434343"/>
                </a:solidFill>
              </a:defRPr>
            </a:lvl3pPr>
            <a:lvl4pPr marL="1828800" lvl="3" indent="-304800">
              <a:spcBef>
                <a:spcPts val="0"/>
              </a:spcBef>
              <a:spcAft>
                <a:spcPts val="0"/>
              </a:spcAft>
              <a:buClr>
                <a:srgbClr val="434343"/>
              </a:buClr>
              <a:buSzPts val="1200"/>
              <a:buChar char="●"/>
              <a:defRPr sz="1200">
                <a:solidFill>
                  <a:srgbClr val="434343"/>
                </a:solidFill>
              </a:defRPr>
            </a:lvl4pPr>
            <a:lvl5pPr marL="2286000" lvl="4" indent="-304800">
              <a:spcBef>
                <a:spcPts val="0"/>
              </a:spcBef>
              <a:spcAft>
                <a:spcPts val="0"/>
              </a:spcAft>
              <a:buClr>
                <a:srgbClr val="434343"/>
              </a:buClr>
              <a:buSzPts val="1200"/>
              <a:buChar char="○"/>
              <a:defRPr sz="1200">
                <a:solidFill>
                  <a:srgbClr val="434343"/>
                </a:solidFill>
              </a:defRPr>
            </a:lvl5pPr>
            <a:lvl6pPr marL="2743200" lvl="5" indent="-304800">
              <a:spcBef>
                <a:spcPts val="0"/>
              </a:spcBef>
              <a:spcAft>
                <a:spcPts val="0"/>
              </a:spcAft>
              <a:buClr>
                <a:srgbClr val="434343"/>
              </a:buClr>
              <a:buSzPts val="1200"/>
              <a:buChar char="■"/>
              <a:defRPr sz="1200">
                <a:solidFill>
                  <a:srgbClr val="434343"/>
                </a:solidFill>
              </a:defRPr>
            </a:lvl6pPr>
            <a:lvl7pPr marL="3200400" lvl="6" indent="-304800">
              <a:spcBef>
                <a:spcPts val="0"/>
              </a:spcBef>
              <a:spcAft>
                <a:spcPts val="0"/>
              </a:spcAft>
              <a:buClr>
                <a:srgbClr val="434343"/>
              </a:buClr>
              <a:buSzPts val="1200"/>
              <a:buChar char="●"/>
              <a:defRPr sz="1200">
                <a:solidFill>
                  <a:srgbClr val="434343"/>
                </a:solidFill>
              </a:defRPr>
            </a:lvl7pPr>
            <a:lvl8pPr marL="3657600" lvl="7" indent="-304800">
              <a:spcBef>
                <a:spcPts val="0"/>
              </a:spcBef>
              <a:spcAft>
                <a:spcPts val="0"/>
              </a:spcAft>
              <a:buClr>
                <a:srgbClr val="434343"/>
              </a:buClr>
              <a:buSzPts val="1200"/>
              <a:buChar char="○"/>
              <a:defRPr sz="1200">
                <a:solidFill>
                  <a:srgbClr val="434343"/>
                </a:solidFill>
              </a:defRPr>
            </a:lvl8pPr>
            <a:lvl9pPr marL="4114800" lvl="8" indent="-304800">
              <a:spcBef>
                <a:spcPts val="0"/>
              </a:spcBef>
              <a:spcAft>
                <a:spcPts val="0"/>
              </a:spcAft>
              <a:buClr>
                <a:srgbClr val="434343"/>
              </a:buClr>
              <a:buSzPts val="1200"/>
              <a:buChar char="■"/>
              <a:defRPr sz="1200">
                <a:solidFill>
                  <a:srgbClr val="434343"/>
                </a:solidFill>
              </a:defRPr>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34" name="Google Shape;34;p7"/>
          <p:cNvSpPr txBox="1">
            <a:spLocks noGrp="1"/>
          </p:cNvSpPr>
          <p:nvPr>
            <p:ph type="title"/>
          </p:nvPr>
        </p:nvSpPr>
        <p:spPr>
          <a:xfrm>
            <a:off x="311700" y="237850"/>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Clr>
                <a:srgbClr val="003263"/>
              </a:buClr>
              <a:buSzPts val="2800"/>
              <a:buNone/>
              <a:defRPr b="1">
                <a:solidFill>
                  <a:srgbClr val="003263"/>
                </a:solidFill>
              </a:defRPr>
            </a:lvl1pPr>
            <a:lvl2pPr lvl="1">
              <a:spcBef>
                <a:spcPts val="0"/>
              </a:spcBef>
              <a:spcAft>
                <a:spcPts val="0"/>
              </a:spcAft>
              <a:buClr>
                <a:srgbClr val="003263"/>
              </a:buClr>
              <a:buSzPts val="2800"/>
              <a:buNone/>
              <a:defRPr b="1">
                <a:solidFill>
                  <a:srgbClr val="003263"/>
                </a:solidFill>
              </a:defRPr>
            </a:lvl2pPr>
            <a:lvl3pPr lvl="2">
              <a:spcBef>
                <a:spcPts val="0"/>
              </a:spcBef>
              <a:spcAft>
                <a:spcPts val="0"/>
              </a:spcAft>
              <a:buClr>
                <a:srgbClr val="003263"/>
              </a:buClr>
              <a:buSzPts val="2800"/>
              <a:buNone/>
              <a:defRPr b="1">
                <a:solidFill>
                  <a:srgbClr val="003263"/>
                </a:solidFill>
              </a:defRPr>
            </a:lvl3pPr>
            <a:lvl4pPr lvl="3">
              <a:spcBef>
                <a:spcPts val="0"/>
              </a:spcBef>
              <a:spcAft>
                <a:spcPts val="0"/>
              </a:spcAft>
              <a:buClr>
                <a:srgbClr val="003263"/>
              </a:buClr>
              <a:buSzPts val="2800"/>
              <a:buNone/>
              <a:defRPr b="1">
                <a:solidFill>
                  <a:srgbClr val="003263"/>
                </a:solidFill>
              </a:defRPr>
            </a:lvl4pPr>
            <a:lvl5pPr lvl="4">
              <a:spcBef>
                <a:spcPts val="0"/>
              </a:spcBef>
              <a:spcAft>
                <a:spcPts val="0"/>
              </a:spcAft>
              <a:buClr>
                <a:srgbClr val="003263"/>
              </a:buClr>
              <a:buSzPts val="2800"/>
              <a:buNone/>
              <a:defRPr b="1">
                <a:solidFill>
                  <a:srgbClr val="003263"/>
                </a:solidFill>
              </a:defRPr>
            </a:lvl5pPr>
            <a:lvl6pPr lvl="5">
              <a:spcBef>
                <a:spcPts val="0"/>
              </a:spcBef>
              <a:spcAft>
                <a:spcPts val="0"/>
              </a:spcAft>
              <a:buClr>
                <a:srgbClr val="003263"/>
              </a:buClr>
              <a:buSzPts val="2800"/>
              <a:buNone/>
              <a:defRPr b="1">
                <a:solidFill>
                  <a:srgbClr val="003263"/>
                </a:solidFill>
              </a:defRPr>
            </a:lvl6pPr>
            <a:lvl7pPr lvl="6">
              <a:spcBef>
                <a:spcPts val="0"/>
              </a:spcBef>
              <a:spcAft>
                <a:spcPts val="0"/>
              </a:spcAft>
              <a:buClr>
                <a:srgbClr val="003263"/>
              </a:buClr>
              <a:buSzPts val="2800"/>
              <a:buNone/>
              <a:defRPr b="1">
                <a:solidFill>
                  <a:srgbClr val="003263"/>
                </a:solidFill>
              </a:defRPr>
            </a:lvl7pPr>
            <a:lvl8pPr lvl="7">
              <a:spcBef>
                <a:spcPts val="0"/>
              </a:spcBef>
              <a:spcAft>
                <a:spcPts val="0"/>
              </a:spcAft>
              <a:buClr>
                <a:srgbClr val="003263"/>
              </a:buClr>
              <a:buSzPts val="2800"/>
              <a:buNone/>
              <a:defRPr b="1">
                <a:solidFill>
                  <a:srgbClr val="003263"/>
                </a:solidFill>
              </a:defRPr>
            </a:lvl8pPr>
            <a:lvl9pPr lvl="8">
              <a:spcBef>
                <a:spcPts val="0"/>
              </a:spcBef>
              <a:spcAft>
                <a:spcPts val="0"/>
              </a:spcAft>
              <a:buClr>
                <a:srgbClr val="003263"/>
              </a:buClr>
              <a:buSzPts val="2800"/>
              <a:buNone/>
              <a:defRPr b="1">
                <a:solidFill>
                  <a:srgbClr val="003263"/>
                </a:solidFill>
              </a:defRPr>
            </a:lvl9pPr>
          </a:lstStyle>
          <a:p>
            <a:endParaRPr/>
          </a:p>
        </p:txBody>
      </p:sp>
      <p:sp>
        <p:nvSpPr>
          <p:cNvPr id="2" name="Rectangle 1">
            <a:extLst>
              <a:ext uri="{FF2B5EF4-FFF2-40B4-BE49-F238E27FC236}">
                <a16:creationId xmlns:a16="http://schemas.microsoft.com/office/drawing/2014/main" id="{6229F1AD-6677-497D-76ED-86E030BB6EA0}"/>
              </a:ext>
            </a:extLst>
          </p:cNvPr>
          <p:cNvSpPr/>
          <p:nvPr userDrawn="1"/>
        </p:nvSpPr>
        <p:spPr>
          <a:xfrm>
            <a:off x="0" y="4917950"/>
            <a:ext cx="9144000" cy="225550"/>
          </a:xfrm>
          <a:prstGeom prst="rect">
            <a:avLst/>
          </a:prstGeom>
          <a:gradFill>
            <a:gsLst>
              <a:gs pos="0">
                <a:srgbClr val="004481"/>
              </a:gs>
              <a:gs pos="50000">
                <a:srgbClr val="0060A0"/>
              </a:gs>
              <a:gs pos="100000">
                <a:srgbClr val="0F91D5"/>
              </a:gs>
            </a:gsLst>
            <a:lin ang="1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1">
  <p:cSld name="TITLE_AND_TWO_COLUMNS_1">
    <p:bg>
      <p:bgPr>
        <a:solidFill>
          <a:schemeClr val="lt1"/>
        </a:solidFill>
        <a:effectLst/>
      </p:bgPr>
    </p:bg>
    <p:spTree>
      <p:nvGrpSpPr>
        <p:cNvPr id="1" name="Shape 40"/>
        <p:cNvGrpSpPr/>
        <p:nvPr/>
      </p:nvGrpSpPr>
      <p:grpSpPr>
        <a:xfrm>
          <a:off x="0" y="0"/>
          <a:ext cx="0" cy="0"/>
          <a:chOff x="0" y="0"/>
          <a:chExt cx="0" cy="0"/>
        </a:xfrm>
      </p:grpSpPr>
      <p:sp>
        <p:nvSpPr>
          <p:cNvPr id="41" name="Google Shape;41;p9"/>
          <p:cNvSpPr/>
          <p:nvPr/>
        </p:nvSpPr>
        <p:spPr>
          <a:xfrm>
            <a:off x="174525" y="6225"/>
            <a:ext cx="5391600" cy="5143500"/>
          </a:xfrm>
          <a:prstGeom prst="rect">
            <a:avLst/>
          </a:prstGeom>
          <a:gradFill>
            <a:gsLst>
              <a:gs pos="0">
                <a:schemeClr val="lt1"/>
              </a:gs>
              <a:gs pos="100000">
                <a:srgbClr val="E8F1FA"/>
              </a:gs>
            </a:gsLst>
            <a:lin ang="13500032"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42" name="Google Shape;42;p9"/>
          <p:cNvSpPr txBox="1">
            <a:spLocks noGrp="1"/>
          </p:cNvSpPr>
          <p:nvPr>
            <p:ph type="body" idx="1"/>
          </p:nvPr>
        </p:nvSpPr>
        <p:spPr>
          <a:xfrm>
            <a:off x="461250" y="1152475"/>
            <a:ext cx="41514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Clr>
                <a:srgbClr val="434343"/>
              </a:buClr>
              <a:buSzPts val="1400"/>
              <a:buChar char="●"/>
              <a:defRPr sz="1400">
                <a:solidFill>
                  <a:srgbClr val="434343"/>
                </a:solidFill>
              </a:defRPr>
            </a:lvl1pPr>
            <a:lvl2pPr marL="914400" lvl="1" indent="-304800">
              <a:spcBef>
                <a:spcPts val="0"/>
              </a:spcBef>
              <a:spcAft>
                <a:spcPts val="0"/>
              </a:spcAft>
              <a:buClr>
                <a:srgbClr val="434343"/>
              </a:buClr>
              <a:buSzPts val="1200"/>
              <a:buChar char="○"/>
              <a:defRPr sz="1200">
                <a:solidFill>
                  <a:srgbClr val="434343"/>
                </a:solidFill>
              </a:defRPr>
            </a:lvl2pPr>
            <a:lvl3pPr marL="1371600" lvl="2" indent="-304800">
              <a:spcBef>
                <a:spcPts val="0"/>
              </a:spcBef>
              <a:spcAft>
                <a:spcPts val="0"/>
              </a:spcAft>
              <a:buClr>
                <a:srgbClr val="434343"/>
              </a:buClr>
              <a:buSzPts val="1200"/>
              <a:buChar char="■"/>
              <a:defRPr sz="1200">
                <a:solidFill>
                  <a:srgbClr val="434343"/>
                </a:solidFill>
              </a:defRPr>
            </a:lvl3pPr>
            <a:lvl4pPr marL="1828800" lvl="3" indent="-304800">
              <a:spcBef>
                <a:spcPts val="0"/>
              </a:spcBef>
              <a:spcAft>
                <a:spcPts val="0"/>
              </a:spcAft>
              <a:buClr>
                <a:srgbClr val="434343"/>
              </a:buClr>
              <a:buSzPts val="1200"/>
              <a:buChar char="●"/>
              <a:defRPr sz="1200">
                <a:solidFill>
                  <a:srgbClr val="434343"/>
                </a:solidFill>
              </a:defRPr>
            </a:lvl4pPr>
            <a:lvl5pPr marL="2286000" lvl="4" indent="-304800">
              <a:spcBef>
                <a:spcPts val="0"/>
              </a:spcBef>
              <a:spcAft>
                <a:spcPts val="0"/>
              </a:spcAft>
              <a:buClr>
                <a:srgbClr val="434343"/>
              </a:buClr>
              <a:buSzPts val="1200"/>
              <a:buChar char="○"/>
              <a:defRPr sz="1200">
                <a:solidFill>
                  <a:srgbClr val="434343"/>
                </a:solidFill>
              </a:defRPr>
            </a:lvl5pPr>
            <a:lvl6pPr marL="2743200" lvl="5" indent="-304800">
              <a:spcBef>
                <a:spcPts val="0"/>
              </a:spcBef>
              <a:spcAft>
                <a:spcPts val="0"/>
              </a:spcAft>
              <a:buClr>
                <a:srgbClr val="434343"/>
              </a:buClr>
              <a:buSzPts val="1200"/>
              <a:buChar char="■"/>
              <a:defRPr sz="1200">
                <a:solidFill>
                  <a:srgbClr val="434343"/>
                </a:solidFill>
              </a:defRPr>
            </a:lvl6pPr>
            <a:lvl7pPr marL="3200400" lvl="6" indent="-304800">
              <a:spcBef>
                <a:spcPts val="0"/>
              </a:spcBef>
              <a:spcAft>
                <a:spcPts val="0"/>
              </a:spcAft>
              <a:buClr>
                <a:srgbClr val="434343"/>
              </a:buClr>
              <a:buSzPts val="1200"/>
              <a:buChar char="●"/>
              <a:defRPr sz="1200">
                <a:solidFill>
                  <a:srgbClr val="434343"/>
                </a:solidFill>
              </a:defRPr>
            </a:lvl7pPr>
            <a:lvl8pPr marL="3657600" lvl="7" indent="-304800">
              <a:spcBef>
                <a:spcPts val="0"/>
              </a:spcBef>
              <a:spcAft>
                <a:spcPts val="0"/>
              </a:spcAft>
              <a:buClr>
                <a:srgbClr val="434343"/>
              </a:buClr>
              <a:buSzPts val="1200"/>
              <a:buChar char="○"/>
              <a:defRPr sz="1200">
                <a:solidFill>
                  <a:srgbClr val="434343"/>
                </a:solidFill>
              </a:defRPr>
            </a:lvl8pPr>
            <a:lvl9pPr marL="4114800" lvl="8" indent="-304800">
              <a:spcBef>
                <a:spcPts val="0"/>
              </a:spcBef>
              <a:spcAft>
                <a:spcPts val="0"/>
              </a:spcAft>
              <a:buClr>
                <a:srgbClr val="434343"/>
              </a:buClr>
              <a:buSzPts val="1200"/>
              <a:buChar char="■"/>
              <a:defRPr sz="1200">
                <a:solidFill>
                  <a:srgbClr val="434343"/>
                </a:solidFill>
              </a:defRPr>
            </a:lvl9pPr>
          </a:lstStyle>
          <a:p>
            <a:endParaRPr/>
          </a:p>
        </p:txBody>
      </p:sp>
      <p:sp>
        <p:nvSpPr>
          <p:cNvPr id="43" name="Google Shape;43;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45" name="Google Shape;45;p9"/>
          <p:cNvSpPr txBox="1">
            <a:spLocks noGrp="1"/>
          </p:cNvSpPr>
          <p:nvPr>
            <p:ph type="title"/>
          </p:nvPr>
        </p:nvSpPr>
        <p:spPr>
          <a:xfrm>
            <a:off x="311700" y="237850"/>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Clr>
                <a:srgbClr val="003263"/>
              </a:buClr>
              <a:buSzPts val="2800"/>
              <a:buNone/>
              <a:defRPr b="1">
                <a:solidFill>
                  <a:srgbClr val="003263"/>
                </a:solidFill>
              </a:defRPr>
            </a:lvl1pPr>
            <a:lvl2pPr lvl="1">
              <a:spcBef>
                <a:spcPts val="0"/>
              </a:spcBef>
              <a:spcAft>
                <a:spcPts val="0"/>
              </a:spcAft>
              <a:buClr>
                <a:srgbClr val="003263"/>
              </a:buClr>
              <a:buSzPts val="2800"/>
              <a:buNone/>
              <a:defRPr b="1">
                <a:solidFill>
                  <a:srgbClr val="003263"/>
                </a:solidFill>
              </a:defRPr>
            </a:lvl2pPr>
            <a:lvl3pPr lvl="2">
              <a:spcBef>
                <a:spcPts val="0"/>
              </a:spcBef>
              <a:spcAft>
                <a:spcPts val="0"/>
              </a:spcAft>
              <a:buClr>
                <a:srgbClr val="003263"/>
              </a:buClr>
              <a:buSzPts val="2800"/>
              <a:buNone/>
              <a:defRPr b="1">
                <a:solidFill>
                  <a:srgbClr val="003263"/>
                </a:solidFill>
              </a:defRPr>
            </a:lvl3pPr>
            <a:lvl4pPr lvl="3">
              <a:spcBef>
                <a:spcPts val="0"/>
              </a:spcBef>
              <a:spcAft>
                <a:spcPts val="0"/>
              </a:spcAft>
              <a:buClr>
                <a:srgbClr val="003263"/>
              </a:buClr>
              <a:buSzPts val="2800"/>
              <a:buNone/>
              <a:defRPr b="1">
                <a:solidFill>
                  <a:srgbClr val="003263"/>
                </a:solidFill>
              </a:defRPr>
            </a:lvl4pPr>
            <a:lvl5pPr lvl="4">
              <a:spcBef>
                <a:spcPts val="0"/>
              </a:spcBef>
              <a:spcAft>
                <a:spcPts val="0"/>
              </a:spcAft>
              <a:buClr>
                <a:srgbClr val="003263"/>
              </a:buClr>
              <a:buSzPts val="2800"/>
              <a:buNone/>
              <a:defRPr b="1">
                <a:solidFill>
                  <a:srgbClr val="003263"/>
                </a:solidFill>
              </a:defRPr>
            </a:lvl5pPr>
            <a:lvl6pPr lvl="5">
              <a:spcBef>
                <a:spcPts val="0"/>
              </a:spcBef>
              <a:spcAft>
                <a:spcPts val="0"/>
              </a:spcAft>
              <a:buClr>
                <a:srgbClr val="003263"/>
              </a:buClr>
              <a:buSzPts val="2800"/>
              <a:buNone/>
              <a:defRPr b="1">
                <a:solidFill>
                  <a:srgbClr val="003263"/>
                </a:solidFill>
              </a:defRPr>
            </a:lvl6pPr>
            <a:lvl7pPr lvl="6">
              <a:spcBef>
                <a:spcPts val="0"/>
              </a:spcBef>
              <a:spcAft>
                <a:spcPts val="0"/>
              </a:spcAft>
              <a:buClr>
                <a:srgbClr val="003263"/>
              </a:buClr>
              <a:buSzPts val="2800"/>
              <a:buNone/>
              <a:defRPr b="1">
                <a:solidFill>
                  <a:srgbClr val="003263"/>
                </a:solidFill>
              </a:defRPr>
            </a:lvl7pPr>
            <a:lvl8pPr lvl="7">
              <a:spcBef>
                <a:spcPts val="0"/>
              </a:spcBef>
              <a:spcAft>
                <a:spcPts val="0"/>
              </a:spcAft>
              <a:buClr>
                <a:srgbClr val="003263"/>
              </a:buClr>
              <a:buSzPts val="2800"/>
              <a:buNone/>
              <a:defRPr b="1">
                <a:solidFill>
                  <a:srgbClr val="003263"/>
                </a:solidFill>
              </a:defRPr>
            </a:lvl8pPr>
            <a:lvl9pPr lvl="8">
              <a:spcBef>
                <a:spcPts val="0"/>
              </a:spcBef>
              <a:spcAft>
                <a:spcPts val="0"/>
              </a:spcAft>
              <a:buClr>
                <a:srgbClr val="003263"/>
              </a:buClr>
              <a:buSzPts val="2800"/>
              <a:buNone/>
              <a:defRPr b="1">
                <a:solidFill>
                  <a:srgbClr val="003263"/>
                </a:solidFill>
              </a:defRPr>
            </a:lvl9pPr>
          </a:lstStyle>
          <a:p>
            <a:endParaRPr/>
          </a:p>
        </p:txBody>
      </p:sp>
      <p:sp>
        <p:nvSpPr>
          <p:cNvPr id="2" name="Rectangle 1">
            <a:extLst>
              <a:ext uri="{FF2B5EF4-FFF2-40B4-BE49-F238E27FC236}">
                <a16:creationId xmlns:a16="http://schemas.microsoft.com/office/drawing/2014/main" id="{48987229-FEE5-B88E-4708-FF641BF66DA9}"/>
              </a:ext>
            </a:extLst>
          </p:cNvPr>
          <p:cNvSpPr/>
          <p:nvPr userDrawn="1"/>
        </p:nvSpPr>
        <p:spPr>
          <a:xfrm>
            <a:off x="0" y="0"/>
            <a:ext cx="174525" cy="5143500"/>
          </a:xfrm>
          <a:prstGeom prst="rect">
            <a:avLst/>
          </a:prstGeom>
          <a:gradFill>
            <a:gsLst>
              <a:gs pos="0">
                <a:srgbClr val="004481"/>
              </a:gs>
              <a:gs pos="50000">
                <a:srgbClr val="0060A0"/>
              </a:gs>
              <a:gs pos="100000">
                <a:srgbClr val="0F91D5"/>
              </a:gs>
            </a:gsLst>
            <a:lin ang="1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2"/>
        <p:cNvGrpSpPr/>
        <p:nvPr/>
      </p:nvGrpSpPr>
      <p:grpSpPr>
        <a:xfrm>
          <a:off x="0" y="0"/>
          <a:ext cx="0" cy="0"/>
          <a:chOff x="0" y="0"/>
          <a:chExt cx="0" cy="0"/>
        </a:xfrm>
      </p:grpSpPr>
      <p:sp>
        <p:nvSpPr>
          <p:cNvPr id="2" name="Rectangle 1">
            <a:extLst>
              <a:ext uri="{FF2B5EF4-FFF2-40B4-BE49-F238E27FC236}">
                <a16:creationId xmlns:a16="http://schemas.microsoft.com/office/drawing/2014/main" id="{6446CD72-7BA3-2193-75A2-7C348C94BBC3}"/>
              </a:ext>
            </a:extLst>
          </p:cNvPr>
          <p:cNvSpPr/>
          <p:nvPr userDrawn="1"/>
        </p:nvSpPr>
        <p:spPr>
          <a:xfrm>
            <a:off x="4572000" y="0"/>
            <a:ext cx="4572000" cy="5143498"/>
          </a:xfrm>
          <a:prstGeom prst="rect">
            <a:avLst/>
          </a:prstGeom>
          <a:gradFill>
            <a:gsLst>
              <a:gs pos="0">
                <a:srgbClr val="004481"/>
              </a:gs>
              <a:gs pos="50000">
                <a:srgbClr val="0060A0"/>
              </a:gs>
              <a:gs pos="100000">
                <a:srgbClr val="0F91D5"/>
              </a:gs>
            </a:gsLst>
            <a:lin ang="1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Google Shape;54;p11"/>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spcBef>
                <a:spcPts val="0"/>
              </a:spcBef>
              <a:spcAft>
                <a:spcPts val="0"/>
              </a:spcAft>
              <a:buClr>
                <a:srgbClr val="003263"/>
              </a:buClr>
              <a:buSzPts val="4200"/>
              <a:buNone/>
              <a:defRPr sz="4200" b="1">
                <a:solidFill>
                  <a:srgbClr val="003263"/>
                </a:solidFill>
              </a:defRPr>
            </a:lvl1pPr>
            <a:lvl2pPr lvl="1">
              <a:spcBef>
                <a:spcPts val="0"/>
              </a:spcBef>
              <a:spcAft>
                <a:spcPts val="0"/>
              </a:spcAft>
              <a:buSzPts val="4200"/>
              <a:buNone/>
              <a:defRPr sz="4200" b="1"/>
            </a:lvl2pPr>
            <a:lvl3pPr lvl="2">
              <a:spcBef>
                <a:spcPts val="0"/>
              </a:spcBef>
              <a:spcAft>
                <a:spcPts val="0"/>
              </a:spcAft>
              <a:buSzPts val="4200"/>
              <a:buNone/>
              <a:defRPr sz="4200" b="1"/>
            </a:lvl3pPr>
            <a:lvl4pPr lvl="3">
              <a:spcBef>
                <a:spcPts val="0"/>
              </a:spcBef>
              <a:spcAft>
                <a:spcPts val="0"/>
              </a:spcAft>
              <a:buSzPts val="4200"/>
              <a:buNone/>
              <a:defRPr sz="4200" b="1"/>
            </a:lvl4pPr>
            <a:lvl5pPr lvl="4">
              <a:spcBef>
                <a:spcPts val="0"/>
              </a:spcBef>
              <a:spcAft>
                <a:spcPts val="0"/>
              </a:spcAft>
              <a:buSzPts val="4200"/>
              <a:buNone/>
              <a:defRPr sz="4200" b="1"/>
            </a:lvl5pPr>
            <a:lvl6pPr lvl="5">
              <a:spcBef>
                <a:spcPts val="0"/>
              </a:spcBef>
              <a:spcAft>
                <a:spcPts val="0"/>
              </a:spcAft>
              <a:buSzPts val="4200"/>
              <a:buNone/>
              <a:defRPr sz="4200" b="1"/>
            </a:lvl6pPr>
            <a:lvl7pPr lvl="6">
              <a:spcBef>
                <a:spcPts val="0"/>
              </a:spcBef>
              <a:spcAft>
                <a:spcPts val="0"/>
              </a:spcAft>
              <a:buSzPts val="4200"/>
              <a:buNone/>
              <a:defRPr sz="4200" b="1"/>
            </a:lvl7pPr>
            <a:lvl8pPr lvl="7">
              <a:spcBef>
                <a:spcPts val="0"/>
              </a:spcBef>
              <a:spcAft>
                <a:spcPts val="0"/>
              </a:spcAft>
              <a:buSzPts val="4200"/>
              <a:buNone/>
              <a:defRPr sz="4200" b="1"/>
            </a:lvl8pPr>
            <a:lvl9pPr lvl="8">
              <a:spcBef>
                <a:spcPts val="0"/>
              </a:spcBef>
              <a:spcAft>
                <a:spcPts val="0"/>
              </a:spcAft>
              <a:buSzPts val="4200"/>
              <a:buNone/>
              <a:defRPr sz="4200" b="1"/>
            </a:lvl9pPr>
          </a:lstStyle>
          <a:p>
            <a:endParaRPr/>
          </a:p>
        </p:txBody>
      </p:sp>
      <p:sp>
        <p:nvSpPr>
          <p:cNvPr id="55" name="Google Shape;55;p11"/>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rgbClr val="C4960C"/>
              </a:buClr>
              <a:buSzPts val="2100"/>
              <a:buNone/>
              <a:defRPr sz="2100">
                <a:solidFill>
                  <a:srgbClr val="C4960C"/>
                </a:solidFill>
              </a:defRPr>
            </a:lvl1pPr>
            <a:lvl2pPr lvl="1">
              <a:lnSpc>
                <a:spcPct val="100000"/>
              </a:lnSpc>
              <a:spcBef>
                <a:spcPts val="0"/>
              </a:spcBef>
              <a:spcAft>
                <a:spcPts val="0"/>
              </a:spcAft>
              <a:buClr>
                <a:srgbClr val="C4960C"/>
              </a:buClr>
              <a:buSzPts val="2100"/>
              <a:buNone/>
              <a:defRPr sz="2100">
                <a:solidFill>
                  <a:srgbClr val="C4960C"/>
                </a:solidFill>
              </a:defRPr>
            </a:lvl2pPr>
            <a:lvl3pPr lvl="2">
              <a:lnSpc>
                <a:spcPct val="100000"/>
              </a:lnSpc>
              <a:spcBef>
                <a:spcPts val="0"/>
              </a:spcBef>
              <a:spcAft>
                <a:spcPts val="0"/>
              </a:spcAft>
              <a:buClr>
                <a:srgbClr val="C4960C"/>
              </a:buClr>
              <a:buSzPts val="2100"/>
              <a:buNone/>
              <a:defRPr sz="2100">
                <a:solidFill>
                  <a:srgbClr val="C4960C"/>
                </a:solidFill>
              </a:defRPr>
            </a:lvl3pPr>
            <a:lvl4pPr lvl="3">
              <a:lnSpc>
                <a:spcPct val="100000"/>
              </a:lnSpc>
              <a:spcBef>
                <a:spcPts val="0"/>
              </a:spcBef>
              <a:spcAft>
                <a:spcPts val="0"/>
              </a:spcAft>
              <a:buClr>
                <a:srgbClr val="C4960C"/>
              </a:buClr>
              <a:buSzPts val="2100"/>
              <a:buNone/>
              <a:defRPr sz="2100">
                <a:solidFill>
                  <a:srgbClr val="C4960C"/>
                </a:solidFill>
              </a:defRPr>
            </a:lvl4pPr>
            <a:lvl5pPr lvl="4">
              <a:lnSpc>
                <a:spcPct val="100000"/>
              </a:lnSpc>
              <a:spcBef>
                <a:spcPts val="0"/>
              </a:spcBef>
              <a:spcAft>
                <a:spcPts val="0"/>
              </a:spcAft>
              <a:buClr>
                <a:srgbClr val="C4960C"/>
              </a:buClr>
              <a:buSzPts val="2100"/>
              <a:buNone/>
              <a:defRPr sz="2100">
                <a:solidFill>
                  <a:srgbClr val="C4960C"/>
                </a:solidFill>
              </a:defRPr>
            </a:lvl5pPr>
            <a:lvl6pPr lvl="5">
              <a:lnSpc>
                <a:spcPct val="100000"/>
              </a:lnSpc>
              <a:spcBef>
                <a:spcPts val="0"/>
              </a:spcBef>
              <a:spcAft>
                <a:spcPts val="0"/>
              </a:spcAft>
              <a:buClr>
                <a:srgbClr val="C4960C"/>
              </a:buClr>
              <a:buSzPts val="2100"/>
              <a:buNone/>
              <a:defRPr sz="2100">
                <a:solidFill>
                  <a:srgbClr val="C4960C"/>
                </a:solidFill>
              </a:defRPr>
            </a:lvl6pPr>
            <a:lvl7pPr lvl="6">
              <a:lnSpc>
                <a:spcPct val="100000"/>
              </a:lnSpc>
              <a:spcBef>
                <a:spcPts val="0"/>
              </a:spcBef>
              <a:spcAft>
                <a:spcPts val="0"/>
              </a:spcAft>
              <a:buClr>
                <a:srgbClr val="C4960C"/>
              </a:buClr>
              <a:buSzPts val="2100"/>
              <a:buNone/>
              <a:defRPr sz="2100">
                <a:solidFill>
                  <a:srgbClr val="C4960C"/>
                </a:solidFill>
              </a:defRPr>
            </a:lvl7pPr>
            <a:lvl8pPr lvl="7">
              <a:lnSpc>
                <a:spcPct val="100000"/>
              </a:lnSpc>
              <a:spcBef>
                <a:spcPts val="0"/>
              </a:spcBef>
              <a:spcAft>
                <a:spcPts val="0"/>
              </a:spcAft>
              <a:buClr>
                <a:srgbClr val="C4960C"/>
              </a:buClr>
              <a:buSzPts val="2100"/>
              <a:buNone/>
              <a:defRPr sz="2100">
                <a:solidFill>
                  <a:srgbClr val="C4960C"/>
                </a:solidFill>
              </a:defRPr>
            </a:lvl8pPr>
            <a:lvl9pPr lvl="8">
              <a:lnSpc>
                <a:spcPct val="100000"/>
              </a:lnSpc>
              <a:spcBef>
                <a:spcPts val="0"/>
              </a:spcBef>
              <a:spcAft>
                <a:spcPts val="0"/>
              </a:spcAft>
              <a:buClr>
                <a:srgbClr val="C4960C"/>
              </a:buClr>
              <a:buSzPts val="2100"/>
              <a:buNone/>
              <a:defRPr sz="2100">
                <a:solidFill>
                  <a:srgbClr val="C4960C"/>
                </a:solidFill>
              </a:defRPr>
            </a:lvl9pPr>
          </a:lstStyle>
          <a:p>
            <a:endParaRPr/>
          </a:p>
        </p:txBody>
      </p:sp>
      <p:sp>
        <p:nvSpPr>
          <p:cNvPr id="56" name="Google Shape;56;p11"/>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57" name="Google Shape;5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cxnSp>
        <p:nvCxnSpPr>
          <p:cNvPr id="58" name="Google Shape;58;p11"/>
          <p:cNvCxnSpPr/>
          <p:nvPr/>
        </p:nvCxnSpPr>
        <p:spPr>
          <a:xfrm>
            <a:off x="5650" y="4822300"/>
            <a:ext cx="3547200" cy="0"/>
          </a:xfrm>
          <a:prstGeom prst="straightConnector1">
            <a:avLst/>
          </a:prstGeom>
          <a:noFill/>
          <a:ln w="9525" cap="flat" cmpd="sng">
            <a:solidFill>
              <a:srgbClr val="C4960C"/>
            </a:solidFill>
            <a:prstDash val="solid"/>
            <a:round/>
            <a:headEnd type="none" w="med" len="med"/>
            <a:tailEnd type="none" w="med" len="med"/>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61" name="Google Shape;6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2"/>
        <p:cNvGrpSpPr/>
        <p:nvPr/>
      </p:nvGrpSpPr>
      <p:grpSpPr>
        <a:xfrm>
          <a:off x="0" y="0"/>
          <a:ext cx="0" cy="0"/>
          <a:chOff x="0" y="0"/>
          <a:chExt cx="0" cy="0"/>
        </a:xfrm>
      </p:grpSpPr>
      <p:sp>
        <p:nvSpPr>
          <p:cNvPr id="63" name="Google Shape;63;p13"/>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4" name="Google Shape;64;p13"/>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65" name="Google Shape;65;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gradFill>
          <a:gsLst>
            <a:gs pos="0">
              <a:srgbClr val="004481"/>
            </a:gs>
            <a:gs pos="50000">
              <a:srgbClr val="0060A0"/>
            </a:gs>
            <a:gs pos="100000">
              <a:srgbClr val="0F91D5"/>
            </a:gs>
          </a:gsLst>
          <a:lin ang="5400000" scaled="1"/>
        </a:gradFill>
        <a:effectLst/>
      </p:bgPr>
    </p:bg>
    <p:spTree>
      <p:nvGrpSpPr>
        <p:cNvPr id="1" name="Shape 66"/>
        <p:cNvGrpSpPr/>
        <p:nvPr/>
      </p:nvGrpSpPr>
      <p:grpSpPr>
        <a:xfrm>
          <a:off x="0" y="0"/>
          <a:ext cx="0" cy="0"/>
          <a:chOff x="0" y="0"/>
          <a:chExt cx="0" cy="0"/>
        </a:xfrm>
      </p:grpSpPr>
      <p:sp>
        <p:nvSpPr>
          <p:cNvPr id="67" name="Google Shape;67;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3" r:id="rId4"/>
    <p:sldLayoutId id="2147483655" r:id="rId5"/>
    <p:sldLayoutId id="2147483657" r:id="rId6"/>
    <p:sldLayoutId id="2147483658" r:id="rId7"/>
    <p:sldLayoutId id="2147483659" r:id="rId8"/>
    <p:sldLayoutId id="214748366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ctrTitle"/>
          </p:nvPr>
        </p:nvSpPr>
        <p:spPr>
          <a:xfrm>
            <a:off x="311700" y="2765800"/>
            <a:ext cx="8520600" cy="12951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sz="5400"/>
              <a:t>[Click to add title]</a:t>
            </a:r>
            <a:endParaRPr sz="5400"/>
          </a:p>
        </p:txBody>
      </p:sp>
      <p:sp>
        <p:nvSpPr>
          <p:cNvPr id="73" name="Google Shape;73;p15"/>
          <p:cNvSpPr/>
          <p:nvPr/>
        </p:nvSpPr>
        <p:spPr>
          <a:xfrm>
            <a:off x="503300" y="4082850"/>
            <a:ext cx="4552200" cy="525900"/>
          </a:xfrm>
          <a:prstGeom prst="roundRect">
            <a:avLst>
              <a:gd name="adj" fmla="val 50000"/>
            </a:avLst>
          </a:pr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chemeClr val="lt1"/>
                </a:solidFill>
                <a:latin typeface="Roboto"/>
                <a:ea typeface="Roboto"/>
                <a:cs typeface="Roboto"/>
                <a:sym typeface="Roboto"/>
              </a:rPr>
              <a:t>[CLICK TO ADD SUBTITLE]</a:t>
            </a:r>
            <a:endParaRPr>
              <a:solidFill>
                <a:schemeClr val="lt1"/>
              </a:solidFill>
              <a:latin typeface="Roboto"/>
              <a:ea typeface="Roboto"/>
              <a:cs typeface="Roboto"/>
              <a:sym typeface="Roboto"/>
            </a:endParaRPr>
          </a:p>
        </p:txBody>
      </p:sp>
      <p:pic>
        <p:nvPicPr>
          <p:cNvPr id="74" name="Google Shape;74;p15"/>
          <p:cNvPicPr preferRelativeResize="0"/>
          <p:nvPr/>
        </p:nvPicPr>
        <p:blipFill>
          <a:blip r:embed="rId3">
            <a:alphaModFix/>
          </a:blip>
          <a:stretch>
            <a:fillRect/>
          </a:stretch>
        </p:blipFill>
        <p:spPr>
          <a:xfrm>
            <a:off x="452399" y="4060900"/>
            <a:ext cx="625003" cy="569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6"/>
          <p:cNvSpPr txBox="1">
            <a:spLocks noGrp="1"/>
          </p:cNvSpPr>
          <p:nvPr>
            <p:ph type="title"/>
          </p:nvPr>
        </p:nvSpPr>
        <p:spPr>
          <a:xfrm>
            <a:off x="1689150" y="1766700"/>
            <a:ext cx="5765700" cy="16101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Clr>
                <a:schemeClr val="dk1"/>
              </a:buClr>
              <a:buSzPts val="1100"/>
              <a:buFont typeface="Arial"/>
              <a:buNone/>
            </a:pPr>
            <a:r>
              <a:rPr lang="en" sz="5400" b="0"/>
              <a:t>[Click to add title]</a:t>
            </a:r>
            <a:endParaRPr/>
          </a:p>
        </p:txBody>
      </p:sp>
      <p:pic>
        <p:nvPicPr>
          <p:cNvPr id="80" name="Google Shape;80;p16"/>
          <p:cNvPicPr preferRelativeResize="0"/>
          <p:nvPr/>
        </p:nvPicPr>
        <p:blipFill>
          <a:blip r:embed="rId3">
            <a:alphaModFix/>
          </a:blip>
          <a:stretch>
            <a:fillRect/>
          </a:stretch>
        </p:blipFill>
        <p:spPr>
          <a:xfrm>
            <a:off x="7965700" y="267975"/>
            <a:ext cx="860400" cy="784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8"/>
          <p:cNvSpPr txBox="1">
            <a:spLocks noGrp="1"/>
          </p:cNvSpPr>
          <p:nvPr>
            <p:ph type="title"/>
          </p:nvPr>
        </p:nvSpPr>
        <p:spPr>
          <a:xfrm>
            <a:off x="311700" y="2378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[Click to add title]</a:t>
            </a:r>
            <a:endParaRPr/>
          </a:p>
        </p:txBody>
      </p:sp>
      <p:sp>
        <p:nvSpPr>
          <p:cNvPr id="92" name="Google Shape;92;p18"/>
          <p:cNvSpPr txBox="1">
            <a:spLocks noGrp="1"/>
          </p:cNvSpPr>
          <p:nvPr>
            <p:ph type="body" idx="1"/>
          </p:nvPr>
        </p:nvSpPr>
        <p:spPr>
          <a:xfrm>
            <a:off x="311700" y="1067551"/>
            <a:ext cx="39018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1050" dirty="0">
                <a:latin typeface="Roboto"/>
                <a:ea typeface="Roboto"/>
                <a:cs typeface="Roboto"/>
                <a:sym typeface="Roboto"/>
              </a:rPr>
              <a:t>Lorem ipsum dolor sit </a:t>
            </a:r>
            <a:r>
              <a:rPr lang="en" sz="1050" dirty="0" err="1">
                <a:latin typeface="Roboto"/>
                <a:ea typeface="Roboto"/>
                <a:cs typeface="Roboto"/>
                <a:sym typeface="Roboto"/>
              </a:rPr>
              <a:t>amet</a:t>
            </a:r>
            <a:r>
              <a:rPr lang="en" sz="1050" dirty="0">
                <a:latin typeface="Roboto"/>
                <a:ea typeface="Roboto"/>
                <a:cs typeface="Roboto"/>
                <a:sym typeface="Roboto"/>
              </a:rPr>
              <a:t>, </a:t>
            </a:r>
            <a:r>
              <a:rPr lang="en" sz="1050" dirty="0" err="1">
                <a:latin typeface="Roboto"/>
                <a:ea typeface="Roboto"/>
                <a:cs typeface="Roboto"/>
                <a:sym typeface="Roboto"/>
              </a:rPr>
              <a:t>consectetur</a:t>
            </a:r>
            <a:r>
              <a:rPr lang="en" sz="1050" dirty="0">
                <a:latin typeface="Roboto"/>
                <a:ea typeface="Roboto"/>
                <a:cs typeface="Roboto"/>
                <a:sym typeface="Roboto"/>
              </a:rPr>
              <a:t> </a:t>
            </a:r>
            <a:r>
              <a:rPr lang="en" sz="1050" dirty="0" err="1">
                <a:latin typeface="Roboto"/>
                <a:ea typeface="Roboto"/>
                <a:cs typeface="Roboto"/>
                <a:sym typeface="Roboto"/>
              </a:rPr>
              <a:t>adipiscing</a:t>
            </a:r>
            <a:r>
              <a:rPr lang="en" sz="1050" dirty="0">
                <a:latin typeface="Roboto"/>
                <a:ea typeface="Roboto"/>
                <a:cs typeface="Roboto"/>
                <a:sym typeface="Roboto"/>
              </a:rPr>
              <a:t> </a:t>
            </a:r>
            <a:r>
              <a:rPr lang="en" sz="1050" dirty="0" err="1">
                <a:latin typeface="Roboto"/>
                <a:ea typeface="Roboto"/>
                <a:cs typeface="Roboto"/>
                <a:sym typeface="Roboto"/>
              </a:rPr>
              <a:t>elit</a:t>
            </a:r>
            <a:r>
              <a:rPr lang="en" sz="1050" dirty="0">
                <a:latin typeface="Roboto"/>
                <a:ea typeface="Roboto"/>
                <a:cs typeface="Roboto"/>
                <a:sym typeface="Roboto"/>
              </a:rPr>
              <a:t>, sed do </a:t>
            </a:r>
            <a:r>
              <a:rPr lang="en" sz="1050" dirty="0" err="1">
                <a:latin typeface="Roboto"/>
                <a:ea typeface="Roboto"/>
                <a:cs typeface="Roboto"/>
                <a:sym typeface="Roboto"/>
              </a:rPr>
              <a:t>eiusmod</a:t>
            </a:r>
            <a:r>
              <a:rPr lang="en" sz="1050" dirty="0">
                <a:latin typeface="Roboto"/>
                <a:ea typeface="Roboto"/>
                <a:cs typeface="Roboto"/>
                <a:sym typeface="Roboto"/>
              </a:rPr>
              <a:t> </a:t>
            </a:r>
            <a:r>
              <a:rPr lang="en" sz="1050" dirty="0" err="1">
                <a:latin typeface="Roboto"/>
                <a:ea typeface="Roboto"/>
                <a:cs typeface="Roboto"/>
                <a:sym typeface="Roboto"/>
              </a:rPr>
              <a:t>tempor</a:t>
            </a:r>
            <a:r>
              <a:rPr lang="en" sz="1050" dirty="0">
                <a:latin typeface="Roboto"/>
                <a:ea typeface="Roboto"/>
                <a:cs typeface="Roboto"/>
                <a:sym typeface="Roboto"/>
              </a:rPr>
              <a:t> </a:t>
            </a:r>
            <a:r>
              <a:rPr lang="en" sz="1050" dirty="0" err="1">
                <a:latin typeface="Roboto"/>
                <a:ea typeface="Roboto"/>
                <a:cs typeface="Roboto"/>
                <a:sym typeface="Roboto"/>
              </a:rPr>
              <a:t>incididunt</a:t>
            </a:r>
            <a:r>
              <a:rPr lang="en" sz="1050" dirty="0">
                <a:latin typeface="Roboto"/>
                <a:ea typeface="Roboto"/>
                <a:cs typeface="Roboto"/>
                <a:sym typeface="Roboto"/>
              </a:rPr>
              <a:t> </a:t>
            </a:r>
            <a:r>
              <a:rPr lang="en" sz="1050" dirty="0" err="1">
                <a:latin typeface="Roboto"/>
                <a:ea typeface="Roboto"/>
                <a:cs typeface="Roboto"/>
                <a:sym typeface="Roboto"/>
              </a:rPr>
              <a:t>ut</a:t>
            </a:r>
            <a:r>
              <a:rPr lang="en" sz="1050" dirty="0">
                <a:latin typeface="Roboto"/>
                <a:ea typeface="Roboto"/>
                <a:cs typeface="Roboto"/>
                <a:sym typeface="Roboto"/>
              </a:rPr>
              <a:t> labore et dolore magna </a:t>
            </a:r>
            <a:r>
              <a:rPr lang="en" sz="1050" dirty="0" err="1">
                <a:latin typeface="Roboto"/>
                <a:ea typeface="Roboto"/>
                <a:cs typeface="Roboto"/>
                <a:sym typeface="Roboto"/>
              </a:rPr>
              <a:t>aliqua</a:t>
            </a:r>
            <a:r>
              <a:rPr lang="en" sz="1050" dirty="0">
                <a:latin typeface="Roboto"/>
                <a:ea typeface="Roboto"/>
                <a:cs typeface="Roboto"/>
                <a:sym typeface="Roboto"/>
              </a:rPr>
              <a:t>. Ut </a:t>
            </a:r>
            <a:r>
              <a:rPr lang="en" sz="1050" dirty="0" err="1">
                <a:latin typeface="Roboto"/>
                <a:ea typeface="Roboto"/>
                <a:cs typeface="Roboto"/>
                <a:sym typeface="Roboto"/>
              </a:rPr>
              <a:t>enim</a:t>
            </a:r>
            <a:r>
              <a:rPr lang="en" sz="1050" dirty="0">
                <a:latin typeface="Roboto"/>
                <a:ea typeface="Roboto"/>
                <a:cs typeface="Roboto"/>
                <a:sym typeface="Roboto"/>
              </a:rPr>
              <a:t> ad minim </a:t>
            </a:r>
            <a:r>
              <a:rPr lang="en" sz="1050" dirty="0" err="1">
                <a:latin typeface="Roboto"/>
                <a:ea typeface="Roboto"/>
                <a:cs typeface="Roboto"/>
                <a:sym typeface="Roboto"/>
              </a:rPr>
              <a:t>veniam</a:t>
            </a:r>
            <a:r>
              <a:rPr lang="en" sz="1050" dirty="0">
                <a:latin typeface="Roboto"/>
                <a:ea typeface="Roboto"/>
                <a:cs typeface="Roboto"/>
                <a:sym typeface="Roboto"/>
              </a:rPr>
              <a:t>, </a:t>
            </a:r>
            <a:r>
              <a:rPr lang="en" sz="1050" dirty="0" err="1">
                <a:latin typeface="Roboto"/>
                <a:ea typeface="Roboto"/>
                <a:cs typeface="Roboto"/>
                <a:sym typeface="Roboto"/>
              </a:rPr>
              <a:t>quis</a:t>
            </a:r>
            <a:r>
              <a:rPr lang="en" sz="1050" dirty="0">
                <a:latin typeface="Roboto"/>
                <a:ea typeface="Roboto"/>
                <a:cs typeface="Roboto"/>
                <a:sym typeface="Roboto"/>
              </a:rPr>
              <a:t> </a:t>
            </a:r>
            <a:r>
              <a:rPr lang="en" sz="1050" dirty="0" err="1">
                <a:latin typeface="Roboto"/>
                <a:ea typeface="Roboto"/>
                <a:cs typeface="Roboto"/>
                <a:sym typeface="Roboto"/>
              </a:rPr>
              <a:t>nostrud</a:t>
            </a:r>
            <a:r>
              <a:rPr lang="en" sz="1050" dirty="0">
                <a:latin typeface="Roboto"/>
                <a:ea typeface="Roboto"/>
                <a:cs typeface="Roboto"/>
                <a:sym typeface="Roboto"/>
              </a:rPr>
              <a:t> exercitation </a:t>
            </a:r>
            <a:r>
              <a:rPr lang="en" sz="1050" dirty="0" err="1">
                <a:latin typeface="Roboto"/>
                <a:ea typeface="Roboto"/>
                <a:cs typeface="Roboto"/>
                <a:sym typeface="Roboto"/>
              </a:rPr>
              <a:t>ullamco</a:t>
            </a:r>
            <a:r>
              <a:rPr lang="en" sz="1050" dirty="0">
                <a:latin typeface="Roboto"/>
                <a:ea typeface="Roboto"/>
                <a:cs typeface="Roboto"/>
                <a:sym typeface="Roboto"/>
              </a:rPr>
              <a:t> </a:t>
            </a:r>
            <a:r>
              <a:rPr lang="en" sz="1050" dirty="0" err="1">
                <a:latin typeface="Roboto"/>
                <a:ea typeface="Roboto"/>
                <a:cs typeface="Roboto"/>
                <a:sym typeface="Roboto"/>
              </a:rPr>
              <a:t>laboris</a:t>
            </a:r>
            <a:r>
              <a:rPr lang="en" sz="1050" dirty="0">
                <a:latin typeface="Roboto"/>
                <a:ea typeface="Roboto"/>
                <a:cs typeface="Roboto"/>
                <a:sym typeface="Roboto"/>
              </a:rPr>
              <a:t> nisi </a:t>
            </a:r>
            <a:r>
              <a:rPr lang="en" sz="1050" dirty="0" err="1">
                <a:latin typeface="Roboto"/>
                <a:ea typeface="Roboto"/>
                <a:cs typeface="Roboto"/>
                <a:sym typeface="Roboto"/>
              </a:rPr>
              <a:t>ut</a:t>
            </a:r>
            <a:r>
              <a:rPr lang="en" sz="1050" dirty="0">
                <a:latin typeface="Roboto"/>
                <a:ea typeface="Roboto"/>
                <a:cs typeface="Roboto"/>
                <a:sym typeface="Roboto"/>
              </a:rPr>
              <a:t> </a:t>
            </a:r>
            <a:r>
              <a:rPr lang="en" sz="1050" dirty="0" err="1">
                <a:latin typeface="Roboto"/>
                <a:ea typeface="Roboto"/>
                <a:cs typeface="Roboto"/>
                <a:sym typeface="Roboto"/>
              </a:rPr>
              <a:t>aliquip</a:t>
            </a:r>
            <a:r>
              <a:rPr lang="en" sz="1050" dirty="0">
                <a:latin typeface="Roboto"/>
                <a:ea typeface="Roboto"/>
                <a:cs typeface="Roboto"/>
                <a:sym typeface="Roboto"/>
              </a:rPr>
              <a:t> ex </a:t>
            </a:r>
            <a:r>
              <a:rPr lang="en" sz="1050" dirty="0" err="1">
                <a:latin typeface="Roboto"/>
                <a:ea typeface="Roboto"/>
                <a:cs typeface="Roboto"/>
                <a:sym typeface="Roboto"/>
              </a:rPr>
              <a:t>ea</a:t>
            </a:r>
            <a:r>
              <a:rPr lang="en" sz="1050" dirty="0">
                <a:latin typeface="Roboto"/>
                <a:ea typeface="Roboto"/>
                <a:cs typeface="Roboto"/>
                <a:sym typeface="Roboto"/>
              </a:rPr>
              <a:t> </a:t>
            </a:r>
            <a:r>
              <a:rPr lang="en" sz="1050" dirty="0" err="1">
                <a:latin typeface="Roboto"/>
                <a:ea typeface="Roboto"/>
                <a:cs typeface="Roboto"/>
                <a:sym typeface="Roboto"/>
              </a:rPr>
              <a:t>commodo</a:t>
            </a:r>
            <a:r>
              <a:rPr lang="en" sz="1050" dirty="0">
                <a:latin typeface="Roboto"/>
                <a:ea typeface="Roboto"/>
                <a:cs typeface="Roboto"/>
                <a:sym typeface="Roboto"/>
              </a:rPr>
              <a:t> </a:t>
            </a:r>
            <a:r>
              <a:rPr lang="en" sz="1050" dirty="0" err="1">
                <a:latin typeface="Roboto"/>
                <a:ea typeface="Roboto"/>
                <a:cs typeface="Roboto"/>
                <a:sym typeface="Roboto"/>
              </a:rPr>
              <a:t>consequat</a:t>
            </a:r>
            <a:r>
              <a:rPr lang="en" sz="1050" dirty="0">
                <a:latin typeface="Roboto"/>
                <a:ea typeface="Roboto"/>
                <a:cs typeface="Roboto"/>
                <a:sym typeface="Roboto"/>
              </a:rPr>
              <a:t>. Duis </a:t>
            </a:r>
            <a:r>
              <a:rPr lang="en" sz="1050" dirty="0" err="1">
                <a:latin typeface="Roboto"/>
                <a:ea typeface="Roboto"/>
                <a:cs typeface="Roboto"/>
                <a:sym typeface="Roboto"/>
              </a:rPr>
              <a:t>aute</a:t>
            </a:r>
            <a:r>
              <a:rPr lang="en" sz="1050" dirty="0">
                <a:latin typeface="Roboto"/>
                <a:ea typeface="Roboto"/>
                <a:cs typeface="Roboto"/>
                <a:sym typeface="Roboto"/>
              </a:rPr>
              <a:t> </a:t>
            </a:r>
            <a:r>
              <a:rPr lang="en" sz="1050" dirty="0" err="1">
                <a:latin typeface="Roboto"/>
                <a:ea typeface="Roboto"/>
                <a:cs typeface="Roboto"/>
                <a:sym typeface="Roboto"/>
              </a:rPr>
              <a:t>irure</a:t>
            </a:r>
            <a:r>
              <a:rPr lang="en" sz="1050" dirty="0">
                <a:latin typeface="Roboto"/>
                <a:ea typeface="Roboto"/>
                <a:cs typeface="Roboto"/>
                <a:sym typeface="Roboto"/>
              </a:rPr>
              <a:t> dolor in </a:t>
            </a:r>
            <a:r>
              <a:rPr lang="en" sz="1050" dirty="0" err="1">
                <a:latin typeface="Roboto"/>
                <a:ea typeface="Roboto"/>
                <a:cs typeface="Roboto"/>
                <a:sym typeface="Roboto"/>
              </a:rPr>
              <a:t>reprehenderit</a:t>
            </a:r>
            <a:r>
              <a:rPr lang="en" sz="1050" dirty="0">
                <a:latin typeface="Roboto"/>
                <a:ea typeface="Roboto"/>
                <a:cs typeface="Roboto"/>
                <a:sym typeface="Roboto"/>
              </a:rPr>
              <a:t> in </a:t>
            </a:r>
            <a:r>
              <a:rPr lang="en" sz="1050" dirty="0" err="1">
                <a:latin typeface="Roboto"/>
                <a:ea typeface="Roboto"/>
                <a:cs typeface="Roboto"/>
                <a:sym typeface="Roboto"/>
              </a:rPr>
              <a:t>voluptate</a:t>
            </a:r>
            <a:r>
              <a:rPr lang="en" sz="1050" dirty="0">
                <a:latin typeface="Roboto"/>
                <a:ea typeface="Roboto"/>
                <a:cs typeface="Roboto"/>
                <a:sym typeface="Roboto"/>
              </a:rPr>
              <a:t> </a:t>
            </a:r>
            <a:r>
              <a:rPr lang="en" sz="1050" dirty="0" err="1">
                <a:latin typeface="Roboto"/>
                <a:ea typeface="Roboto"/>
                <a:cs typeface="Roboto"/>
                <a:sym typeface="Roboto"/>
              </a:rPr>
              <a:t>velit</a:t>
            </a:r>
            <a:r>
              <a:rPr lang="en" sz="1050" dirty="0">
                <a:latin typeface="Roboto"/>
                <a:ea typeface="Roboto"/>
                <a:cs typeface="Roboto"/>
                <a:sym typeface="Roboto"/>
              </a:rPr>
              <a:t> </a:t>
            </a:r>
            <a:r>
              <a:rPr lang="en" sz="1050" dirty="0" err="1">
                <a:latin typeface="Roboto"/>
                <a:ea typeface="Roboto"/>
                <a:cs typeface="Roboto"/>
                <a:sym typeface="Roboto"/>
              </a:rPr>
              <a:t>esse</a:t>
            </a:r>
            <a:r>
              <a:rPr lang="en" sz="1050" dirty="0">
                <a:latin typeface="Roboto"/>
                <a:ea typeface="Roboto"/>
                <a:cs typeface="Roboto"/>
                <a:sym typeface="Roboto"/>
              </a:rPr>
              <a:t> </a:t>
            </a:r>
            <a:r>
              <a:rPr lang="en" sz="1050" dirty="0" err="1">
                <a:latin typeface="Roboto"/>
                <a:ea typeface="Roboto"/>
                <a:cs typeface="Roboto"/>
                <a:sym typeface="Roboto"/>
              </a:rPr>
              <a:t>cillum</a:t>
            </a:r>
            <a:r>
              <a:rPr lang="en" sz="1050" dirty="0">
                <a:latin typeface="Roboto"/>
                <a:ea typeface="Roboto"/>
                <a:cs typeface="Roboto"/>
                <a:sym typeface="Roboto"/>
              </a:rPr>
              <a:t> dolore </a:t>
            </a:r>
            <a:r>
              <a:rPr lang="en" sz="1050" dirty="0" err="1">
                <a:latin typeface="Roboto"/>
                <a:ea typeface="Roboto"/>
                <a:cs typeface="Roboto"/>
                <a:sym typeface="Roboto"/>
              </a:rPr>
              <a:t>eu</a:t>
            </a:r>
            <a:r>
              <a:rPr lang="en" sz="1050" dirty="0">
                <a:latin typeface="Roboto"/>
                <a:ea typeface="Roboto"/>
                <a:cs typeface="Roboto"/>
                <a:sym typeface="Roboto"/>
              </a:rPr>
              <a:t> </a:t>
            </a:r>
            <a:r>
              <a:rPr lang="en" sz="1050" dirty="0" err="1">
                <a:latin typeface="Roboto"/>
                <a:ea typeface="Roboto"/>
                <a:cs typeface="Roboto"/>
                <a:sym typeface="Roboto"/>
              </a:rPr>
              <a:t>fugiat</a:t>
            </a:r>
            <a:r>
              <a:rPr lang="en" sz="1050" dirty="0">
                <a:latin typeface="Roboto"/>
                <a:ea typeface="Roboto"/>
                <a:cs typeface="Roboto"/>
                <a:sym typeface="Roboto"/>
              </a:rPr>
              <a:t> </a:t>
            </a:r>
            <a:r>
              <a:rPr lang="en" sz="1050" dirty="0" err="1">
                <a:latin typeface="Roboto"/>
                <a:ea typeface="Roboto"/>
                <a:cs typeface="Roboto"/>
                <a:sym typeface="Roboto"/>
              </a:rPr>
              <a:t>nulla</a:t>
            </a:r>
            <a:r>
              <a:rPr lang="en" sz="1050" dirty="0">
                <a:latin typeface="Roboto"/>
                <a:ea typeface="Roboto"/>
                <a:cs typeface="Roboto"/>
                <a:sym typeface="Roboto"/>
              </a:rPr>
              <a:t> </a:t>
            </a:r>
            <a:r>
              <a:rPr lang="en" sz="1050" dirty="0" err="1">
                <a:latin typeface="Roboto"/>
                <a:ea typeface="Roboto"/>
                <a:cs typeface="Roboto"/>
                <a:sym typeface="Roboto"/>
              </a:rPr>
              <a:t>pariatur</a:t>
            </a:r>
            <a:r>
              <a:rPr lang="en" sz="1050" dirty="0">
                <a:latin typeface="Roboto"/>
                <a:ea typeface="Roboto"/>
                <a:cs typeface="Roboto"/>
                <a:sym typeface="Roboto"/>
              </a:rPr>
              <a:t>. </a:t>
            </a:r>
            <a:r>
              <a:rPr lang="en" sz="1050" dirty="0" err="1">
                <a:latin typeface="Roboto"/>
                <a:ea typeface="Roboto"/>
                <a:cs typeface="Roboto"/>
                <a:sym typeface="Roboto"/>
              </a:rPr>
              <a:t>Excepteur</a:t>
            </a:r>
            <a:r>
              <a:rPr lang="en" sz="1050" dirty="0">
                <a:latin typeface="Roboto"/>
                <a:ea typeface="Roboto"/>
                <a:cs typeface="Roboto"/>
                <a:sym typeface="Roboto"/>
              </a:rPr>
              <a:t> </a:t>
            </a:r>
            <a:r>
              <a:rPr lang="en" sz="1050" dirty="0" err="1">
                <a:latin typeface="Roboto"/>
                <a:ea typeface="Roboto"/>
                <a:cs typeface="Roboto"/>
                <a:sym typeface="Roboto"/>
              </a:rPr>
              <a:t>sint</a:t>
            </a:r>
            <a:r>
              <a:rPr lang="en" sz="1050" dirty="0">
                <a:latin typeface="Roboto"/>
                <a:ea typeface="Roboto"/>
                <a:cs typeface="Roboto"/>
                <a:sym typeface="Roboto"/>
              </a:rPr>
              <a:t> </a:t>
            </a:r>
            <a:r>
              <a:rPr lang="en" sz="1050" dirty="0" err="1">
                <a:latin typeface="Roboto"/>
                <a:ea typeface="Roboto"/>
                <a:cs typeface="Roboto"/>
                <a:sym typeface="Roboto"/>
              </a:rPr>
              <a:t>occaecat</a:t>
            </a:r>
            <a:r>
              <a:rPr lang="en" sz="1050" dirty="0">
                <a:latin typeface="Roboto"/>
                <a:ea typeface="Roboto"/>
                <a:cs typeface="Roboto"/>
                <a:sym typeface="Roboto"/>
              </a:rPr>
              <a:t> </a:t>
            </a:r>
            <a:r>
              <a:rPr lang="en" sz="1050" dirty="0" err="1">
                <a:latin typeface="Roboto"/>
                <a:ea typeface="Roboto"/>
                <a:cs typeface="Roboto"/>
                <a:sym typeface="Roboto"/>
              </a:rPr>
              <a:t>cupidatat</a:t>
            </a:r>
            <a:r>
              <a:rPr lang="en" sz="1050" dirty="0">
                <a:latin typeface="Roboto"/>
                <a:ea typeface="Roboto"/>
                <a:cs typeface="Roboto"/>
                <a:sym typeface="Roboto"/>
              </a:rPr>
              <a:t> non </a:t>
            </a:r>
            <a:r>
              <a:rPr lang="en" sz="1050" dirty="0" err="1">
                <a:latin typeface="Roboto"/>
                <a:ea typeface="Roboto"/>
                <a:cs typeface="Roboto"/>
                <a:sym typeface="Roboto"/>
              </a:rPr>
              <a:t>proident</a:t>
            </a:r>
            <a:r>
              <a:rPr lang="en" sz="1050" dirty="0">
                <a:latin typeface="Roboto"/>
                <a:ea typeface="Roboto"/>
                <a:cs typeface="Roboto"/>
                <a:sym typeface="Roboto"/>
              </a:rPr>
              <a:t>, sunt in culpa qui </a:t>
            </a:r>
            <a:r>
              <a:rPr lang="en" sz="1050" dirty="0" err="1">
                <a:latin typeface="Roboto"/>
                <a:ea typeface="Roboto"/>
                <a:cs typeface="Roboto"/>
                <a:sym typeface="Roboto"/>
              </a:rPr>
              <a:t>officia</a:t>
            </a:r>
            <a:r>
              <a:rPr lang="en" sz="1050" dirty="0">
                <a:latin typeface="Roboto"/>
                <a:ea typeface="Roboto"/>
                <a:cs typeface="Roboto"/>
                <a:sym typeface="Roboto"/>
              </a:rPr>
              <a:t> </a:t>
            </a:r>
            <a:r>
              <a:rPr lang="en" sz="1050" dirty="0" err="1">
                <a:latin typeface="Roboto"/>
                <a:ea typeface="Roboto"/>
                <a:cs typeface="Roboto"/>
                <a:sym typeface="Roboto"/>
              </a:rPr>
              <a:t>deserunt</a:t>
            </a:r>
            <a:r>
              <a:rPr lang="en" sz="1050" dirty="0">
                <a:latin typeface="Roboto"/>
                <a:ea typeface="Roboto"/>
                <a:cs typeface="Roboto"/>
                <a:sym typeface="Roboto"/>
              </a:rPr>
              <a:t> </a:t>
            </a:r>
            <a:r>
              <a:rPr lang="en" sz="1050" dirty="0" err="1">
                <a:latin typeface="Roboto"/>
                <a:ea typeface="Roboto"/>
                <a:cs typeface="Roboto"/>
                <a:sym typeface="Roboto"/>
              </a:rPr>
              <a:t>mollit</a:t>
            </a:r>
            <a:r>
              <a:rPr lang="en" sz="1050" dirty="0">
                <a:latin typeface="Roboto"/>
                <a:ea typeface="Roboto"/>
                <a:cs typeface="Roboto"/>
                <a:sym typeface="Roboto"/>
              </a:rPr>
              <a:t> </a:t>
            </a:r>
            <a:r>
              <a:rPr lang="en" sz="1050" dirty="0" err="1">
                <a:latin typeface="Roboto"/>
                <a:ea typeface="Roboto"/>
                <a:cs typeface="Roboto"/>
                <a:sym typeface="Roboto"/>
              </a:rPr>
              <a:t>anim</a:t>
            </a:r>
            <a:r>
              <a:rPr lang="en" sz="1050" dirty="0">
                <a:latin typeface="Roboto"/>
                <a:ea typeface="Roboto"/>
                <a:cs typeface="Roboto"/>
                <a:sym typeface="Roboto"/>
              </a:rPr>
              <a:t> id </a:t>
            </a:r>
            <a:r>
              <a:rPr lang="en" sz="1050" dirty="0" err="1">
                <a:latin typeface="Roboto"/>
                <a:ea typeface="Roboto"/>
                <a:cs typeface="Roboto"/>
                <a:sym typeface="Roboto"/>
              </a:rPr>
              <a:t>est</a:t>
            </a:r>
            <a:r>
              <a:rPr lang="en" sz="1050" dirty="0">
                <a:latin typeface="Roboto"/>
                <a:ea typeface="Roboto"/>
                <a:cs typeface="Roboto"/>
                <a:sym typeface="Roboto"/>
              </a:rPr>
              <a:t> </a:t>
            </a:r>
            <a:r>
              <a:rPr lang="en" sz="1050" dirty="0" err="1">
                <a:latin typeface="Roboto"/>
                <a:ea typeface="Roboto"/>
                <a:cs typeface="Roboto"/>
                <a:sym typeface="Roboto"/>
              </a:rPr>
              <a:t>laborum</a:t>
            </a:r>
            <a:r>
              <a:rPr lang="en" sz="1050" dirty="0">
                <a:latin typeface="Roboto"/>
                <a:ea typeface="Roboto"/>
                <a:cs typeface="Roboto"/>
                <a:sym typeface="Roboto"/>
              </a:rPr>
              <a:t>.</a:t>
            </a:r>
            <a:endParaRPr sz="1050" dirty="0">
              <a:latin typeface="Roboto"/>
              <a:ea typeface="Roboto"/>
              <a:cs typeface="Roboto"/>
              <a:sym typeface="Roboto"/>
            </a:endParaRPr>
          </a:p>
          <a:p>
            <a:pPr marL="0" lvl="0" indent="0" algn="l" rtl="0">
              <a:lnSpc>
                <a:spcPct val="100000"/>
              </a:lnSpc>
              <a:spcBef>
                <a:spcPts val="0"/>
              </a:spcBef>
              <a:spcAft>
                <a:spcPts val="0"/>
              </a:spcAft>
              <a:buNone/>
            </a:pPr>
            <a:endParaRPr sz="1050" dirty="0">
              <a:latin typeface="Roboto"/>
              <a:ea typeface="Roboto"/>
              <a:cs typeface="Roboto"/>
              <a:sym typeface="Roboto"/>
            </a:endParaRPr>
          </a:p>
          <a:p>
            <a:pPr marL="0" lvl="0" indent="0" algn="l" rtl="0">
              <a:lnSpc>
                <a:spcPct val="100000"/>
              </a:lnSpc>
              <a:spcBef>
                <a:spcPts val="0"/>
              </a:spcBef>
              <a:spcAft>
                <a:spcPts val="0"/>
              </a:spcAft>
              <a:buNone/>
            </a:pPr>
            <a:r>
              <a:rPr lang="en" sz="1050" dirty="0">
                <a:latin typeface="Roboto"/>
                <a:ea typeface="Roboto"/>
                <a:cs typeface="Roboto"/>
                <a:sym typeface="Roboto"/>
              </a:rPr>
              <a:t>Sed </a:t>
            </a:r>
            <a:r>
              <a:rPr lang="en" sz="1050" dirty="0" err="1">
                <a:latin typeface="Roboto"/>
                <a:ea typeface="Roboto"/>
                <a:cs typeface="Roboto"/>
                <a:sym typeface="Roboto"/>
              </a:rPr>
              <a:t>ut</a:t>
            </a:r>
            <a:r>
              <a:rPr lang="en" sz="1050" dirty="0">
                <a:latin typeface="Roboto"/>
                <a:ea typeface="Roboto"/>
                <a:cs typeface="Roboto"/>
                <a:sym typeface="Roboto"/>
              </a:rPr>
              <a:t> </a:t>
            </a:r>
            <a:r>
              <a:rPr lang="en" sz="1050" dirty="0" err="1">
                <a:latin typeface="Roboto"/>
                <a:ea typeface="Roboto"/>
                <a:cs typeface="Roboto"/>
                <a:sym typeface="Roboto"/>
              </a:rPr>
              <a:t>perspiciatis</a:t>
            </a:r>
            <a:r>
              <a:rPr lang="en" sz="1050" dirty="0">
                <a:latin typeface="Roboto"/>
                <a:ea typeface="Roboto"/>
                <a:cs typeface="Roboto"/>
                <a:sym typeface="Roboto"/>
              </a:rPr>
              <a:t> </a:t>
            </a:r>
            <a:r>
              <a:rPr lang="en" sz="1050" dirty="0" err="1">
                <a:latin typeface="Roboto"/>
                <a:ea typeface="Roboto"/>
                <a:cs typeface="Roboto"/>
                <a:sym typeface="Roboto"/>
              </a:rPr>
              <a:t>unde</a:t>
            </a:r>
            <a:r>
              <a:rPr lang="en" sz="1050" dirty="0">
                <a:latin typeface="Roboto"/>
                <a:ea typeface="Roboto"/>
                <a:cs typeface="Roboto"/>
                <a:sym typeface="Roboto"/>
              </a:rPr>
              <a:t> </a:t>
            </a:r>
            <a:r>
              <a:rPr lang="en" sz="1050" dirty="0" err="1">
                <a:latin typeface="Roboto"/>
                <a:ea typeface="Roboto"/>
                <a:cs typeface="Roboto"/>
                <a:sym typeface="Roboto"/>
              </a:rPr>
              <a:t>omnis</a:t>
            </a:r>
            <a:r>
              <a:rPr lang="en" sz="1050" dirty="0">
                <a:latin typeface="Roboto"/>
                <a:ea typeface="Roboto"/>
                <a:cs typeface="Roboto"/>
                <a:sym typeface="Roboto"/>
              </a:rPr>
              <a:t> </a:t>
            </a:r>
            <a:r>
              <a:rPr lang="en" sz="1050" dirty="0" err="1">
                <a:latin typeface="Roboto"/>
                <a:ea typeface="Roboto"/>
                <a:cs typeface="Roboto"/>
                <a:sym typeface="Roboto"/>
              </a:rPr>
              <a:t>iste</a:t>
            </a:r>
            <a:r>
              <a:rPr lang="en" sz="1050" dirty="0">
                <a:latin typeface="Roboto"/>
                <a:ea typeface="Roboto"/>
                <a:cs typeface="Roboto"/>
                <a:sym typeface="Roboto"/>
              </a:rPr>
              <a:t> </a:t>
            </a:r>
            <a:r>
              <a:rPr lang="en" sz="1050" dirty="0" err="1">
                <a:latin typeface="Roboto"/>
                <a:ea typeface="Roboto"/>
                <a:cs typeface="Roboto"/>
                <a:sym typeface="Roboto"/>
              </a:rPr>
              <a:t>natus</a:t>
            </a:r>
            <a:r>
              <a:rPr lang="en" sz="1050" dirty="0">
                <a:latin typeface="Roboto"/>
                <a:ea typeface="Roboto"/>
                <a:cs typeface="Roboto"/>
                <a:sym typeface="Roboto"/>
              </a:rPr>
              <a:t> error sit </a:t>
            </a:r>
            <a:r>
              <a:rPr lang="en" sz="1050" dirty="0" err="1">
                <a:latin typeface="Roboto"/>
                <a:ea typeface="Roboto"/>
                <a:cs typeface="Roboto"/>
                <a:sym typeface="Roboto"/>
              </a:rPr>
              <a:t>voluptatem</a:t>
            </a:r>
            <a:r>
              <a:rPr lang="en" sz="1050" dirty="0">
                <a:latin typeface="Roboto"/>
                <a:ea typeface="Roboto"/>
                <a:cs typeface="Roboto"/>
                <a:sym typeface="Roboto"/>
              </a:rPr>
              <a:t> </a:t>
            </a:r>
            <a:r>
              <a:rPr lang="en" sz="1050" dirty="0" err="1">
                <a:latin typeface="Roboto"/>
                <a:ea typeface="Roboto"/>
                <a:cs typeface="Roboto"/>
                <a:sym typeface="Roboto"/>
              </a:rPr>
              <a:t>accusantium</a:t>
            </a:r>
            <a:r>
              <a:rPr lang="en" sz="1050" dirty="0">
                <a:latin typeface="Roboto"/>
                <a:ea typeface="Roboto"/>
                <a:cs typeface="Roboto"/>
                <a:sym typeface="Roboto"/>
              </a:rPr>
              <a:t> </a:t>
            </a:r>
            <a:r>
              <a:rPr lang="en" sz="1050" dirty="0" err="1">
                <a:latin typeface="Roboto"/>
                <a:ea typeface="Roboto"/>
                <a:cs typeface="Roboto"/>
                <a:sym typeface="Roboto"/>
              </a:rPr>
              <a:t>doloremque</a:t>
            </a:r>
            <a:r>
              <a:rPr lang="en" sz="1050" dirty="0">
                <a:latin typeface="Roboto"/>
                <a:ea typeface="Roboto"/>
                <a:cs typeface="Roboto"/>
                <a:sym typeface="Roboto"/>
              </a:rPr>
              <a:t> </a:t>
            </a:r>
            <a:r>
              <a:rPr lang="en" sz="1050" dirty="0" err="1">
                <a:latin typeface="Roboto"/>
                <a:ea typeface="Roboto"/>
                <a:cs typeface="Roboto"/>
                <a:sym typeface="Roboto"/>
              </a:rPr>
              <a:t>laudantium</a:t>
            </a:r>
            <a:r>
              <a:rPr lang="en" sz="1050" dirty="0">
                <a:latin typeface="Roboto"/>
                <a:ea typeface="Roboto"/>
                <a:cs typeface="Roboto"/>
                <a:sym typeface="Roboto"/>
              </a:rPr>
              <a:t>, </a:t>
            </a:r>
            <a:r>
              <a:rPr lang="en" sz="1050" dirty="0" err="1">
                <a:latin typeface="Roboto"/>
                <a:ea typeface="Roboto"/>
                <a:cs typeface="Roboto"/>
                <a:sym typeface="Roboto"/>
              </a:rPr>
              <a:t>totam</a:t>
            </a:r>
            <a:r>
              <a:rPr lang="en" sz="1050" dirty="0">
                <a:latin typeface="Roboto"/>
                <a:ea typeface="Roboto"/>
                <a:cs typeface="Roboto"/>
                <a:sym typeface="Roboto"/>
              </a:rPr>
              <a:t> rem </a:t>
            </a:r>
            <a:r>
              <a:rPr lang="en" sz="1050" dirty="0" err="1">
                <a:latin typeface="Roboto"/>
                <a:ea typeface="Roboto"/>
                <a:cs typeface="Roboto"/>
                <a:sym typeface="Roboto"/>
              </a:rPr>
              <a:t>aperiam</a:t>
            </a:r>
            <a:r>
              <a:rPr lang="en" sz="1050" dirty="0">
                <a:latin typeface="Roboto"/>
                <a:ea typeface="Roboto"/>
                <a:cs typeface="Roboto"/>
                <a:sym typeface="Roboto"/>
              </a:rPr>
              <a:t>, </a:t>
            </a:r>
            <a:r>
              <a:rPr lang="en" sz="1050" dirty="0" err="1">
                <a:latin typeface="Roboto"/>
                <a:ea typeface="Roboto"/>
                <a:cs typeface="Roboto"/>
                <a:sym typeface="Roboto"/>
              </a:rPr>
              <a:t>eaque</a:t>
            </a:r>
            <a:r>
              <a:rPr lang="en" sz="1050" dirty="0">
                <a:latin typeface="Roboto"/>
                <a:ea typeface="Roboto"/>
                <a:cs typeface="Roboto"/>
                <a:sym typeface="Roboto"/>
              </a:rPr>
              <a:t> </a:t>
            </a:r>
            <a:r>
              <a:rPr lang="en" sz="1050" dirty="0" err="1">
                <a:latin typeface="Roboto"/>
                <a:ea typeface="Roboto"/>
                <a:cs typeface="Roboto"/>
                <a:sym typeface="Roboto"/>
              </a:rPr>
              <a:t>ipsa</a:t>
            </a:r>
            <a:r>
              <a:rPr lang="en" sz="1050" dirty="0">
                <a:latin typeface="Roboto"/>
                <a:ea typeface="Roboto"/>
                <a:cs typeface="Roboto"/>
                <a:sym typeface="Roboto"/>
              </a:rPr>
              <a:t> </a:t>
            </a:r>
            <a:r>
              <a:rPr lang="en" sz="1050" dirty="0" err="1">
                <a:latin typeface="Roboto"/>
                <a:ea typeface="Roboto"/>
                <a:cs typeface="Roboto"/>
                <a:sym typeface="Roboto"/>
              </a:rPr>
              <a:t>quae</a:t>
            </a:r>
            <a:r>
              <a:rPr lang="en" sz="1050" dirty="0">
                <a:latin typeface="Roboto"/>
                <a:ea typeface="Roboto"/>
                <a:cs typeface="Roboto"/>
                <a:sym typeface="Roboto"/>
              </a:rPr>
              <a:t> ab </a:t>
            </a:r>
            <a:r>
              <a:rPr lang="en" sz="1050" dirty="0" err="1">
                <a:latin typeface="Roboto"/>
                <a:ea typeface="Roboto"/>
                <a:cs typeface="Roboto"/>
                <a:sym typeface="Roboto"/>
              </a:rPr>
              <a:t>illo</a:t>
            </a:r>
            <a:r>
              <a:rPr lang="en" sz="1050" dirty="0">
                <a:latin typeface="Roboto"/>
                <a:ea typeface="Roboto"/>
                <a:cs typeface="Roboto"/>
                <a:sym typeface="Roboto"/>
              </a:rPr>
              <a:t> </a:t>
            </a:r>
            <a:r>
              <a:rPr lang="en" sz="1050" dirty="0" err="1">
                <a:latin typeface="Roboto"/>
                <a:ea typeface="Roboto"/>
                <a:cs typeface="Roboto"/>
                <a:sym typeface="Roboto"/>
              </a:rPr>
              <a:t>inventore</a:t>
            </a:r>
            <a:r>
              <a:rPr lang="en" sz="1050" dirty="0">
                <a:latin typeface="Roboto"/>
                <a:ea typeface="Roboto"/>
                <a:cs typeface="Roboto"/>
                <a:sym typeface="Roboto"/>
              </a:rPr>
              <a:t> </a:t>
            </a:r>
            <a:r>
              <a:rPr lang="en" sz="1050" dirty="0" err="1">
                <a:latin typeface="Roboto"/>
                <a:ea typeface="Roboto"/>
                <a:cs typeface="Roboto"/>
                <a:sym typeface="Roboto"/>
              </a:rPr>
              <a:t>veritatis</a:t>
            </a:r>
            <a:r>
              <a:rPr lang="en" sz="1050" dirty="0">
                <a:latin typeface="Roboto"/>
                <a:ea typeface="Roboto"/>
                <a:cs typeface="Roboto"/>
                <a:sym typeface="Roboto"/>
              </a:rPr>
              <a:t> et quasi </a:t>
            </a:r>
            <a:r>
              <a:rPr lang="en" sz="1050" dirty="0" err="1">
                <a:latin typeface="Roboto"/>
                <a:ea typeface="Roboto"/>
                <a:cs typeface="Roboto"/>
                <a:sym typeface="Roboto"/>
              </a:rPr>
              <a:t>architecto</a:t>
            </a:r>
            <a:r>
              <a:rPr lang="en" sz="1050" dirty="0">
                <a:latin typeface="Roboto"/>
                <a:ea typeface="Roboto"/>
                <a:cs typeface="Roboto"/>
                <a:sym typeface="Roboto"/>
              </a:rPr>
              <a:t> beatae vitae dicta sunt </a:t>
            </a:r>
            <a:r>
              <a:rPr lang="en" sz="1050" dirty="0" err="1">
                <a:latin typeface="Roboto"/>
                <a:ea typeface="Roboto"/>
                <a:cs typeface="Roboto"/>
                <a:sym typeface="Roboto"/>
              </a:rPr>
              <a:t>explicabo</a:t>
            </a:r>
            <a:r>
              <a:rPr lang="en" sz="1050" dirty="0">
                <a:latin typeface="Roboto"/>
                <a:ea typeface="Roboto"/>
                <a:cs typeface="Roboto"/>
                <a:sym typeface="Roboto"/>
              </a:rPr>
              <a:t>. Nemo </a:t>
            </a:r>
            <a:r>
              <a:rPr lang="en" sz="1050" dirty="0" err="1">
                <a:latin typeface="Roboto"/>
                <a:ea typeface="Roboto"/>
                <a:cs typeface="Roboto"/>
                <a:sym typeface="Roboto"/>
              </a:rPr>
              <a:t>enim</a:t>
            </a:r>
            <a:r>
              <a:rPr lang="en" sz="1050" dirty="0">
                <a:latin typeface="Roboto"/>
                <a:ea typeface="Roboto"/>
                <a:cs typeface="Roboto"/>
                <a:sym typeface="Roboto"/>
              </a:rPr>
              <a:t> </a:t>
            </a:r>
            <a:r>
              <a:rPr lang="en" sz="1050" dirty="0" err="1">
                <a:latin typeface="Roboto"/>
                <a:ea typeface="Roboto"/>
                <a:cs typeface="Roboto"/>
                <a:sym typeface="Roboto"/>
              </a:rPr>
              <a:t>ipsam</a:t>
            </a:r>
            <a:r>
              <a:rPr lang="en" sz="1050" dirty="0">
                <a:latin typeface="Roboto"/>
                <a:ea typeface="Roboto"/>
                <a:cs typeface="Roboto"/>
                <a:sym typeface="Roboto"/>
              </a:rPr>
              <a:t> </a:t>
            </a:r>
            <a:r>
              <a:rPr lang="en" sz="1050" dirty="0" err="1">
                <a:latin typeface="Roboto"/>
                <a:ea typeface="Roboto"/>
                <a:cs typeface="Roboto"/>
                <a:sym typeface="Roboto"/>
              </a:rPr>
              <a:t>voluptatem</a:t>
            </a:r>
            <a:r>
              <a:rPr lang="en" sz="1050" dirty="0">
                <a:latin typeface="Roboto"/>
                <a:ea typeface="Roboto"/>
                <a:cs typeface="Roboto"/>
                <a:sym typeface="Roboto"/>
              </a:rPr>
              <a:t> </a:t>
            </a:r>
            <a:r>
              <a:rPr lang="en" sz="1050" dirty="0" err="1">
                <a:latin typeface="Roboto"/>
                <a:ea typeface="Roboto"/>
                <a:cs typeface="Roboto"/>
                <a:sym typeface="Roboto"/>
              </a:rPr>
              <a:t>quia</a:t>
            </a:r>
            <a:r>
              <a:rPr lang="en" sz="1050" dirty="0">
                <a:latin typeface="Roboto"/>
                <a:ea typeface="Roboto"/>
                <a:cs typeface="Roboto"/>
                <a:sym typeface="Roboto"/>
              </a:rPr>
              <a:t> </a:t>
            </a:r>
            <a:r>
              <a:rPr lang="en" sz="1050" dirty="0" err="1">
                <a:latin typeface="Roboto"/>
                <a:ea typeface="Roboto"/>
                <a:cs typeface="Roboto"/>
                <a:sym typeface="Roboto"/>
              </a:rPr>
              <a:t>voluptas</a:t>
            </a:r>
            <a:r>
              <a:rPr lang="en" sz="1050" dirty="0">
                <a:latin typeface="Roboto"/>
                <a:ea typeface="Roboto"/>
                <a:cs typeface="Roboto"/>
                <a:sym typeface="Roboto"/>
              </a:rPr>
              <a:t> sit </a:t>
            </a:r>
            <a:r>
              <a:rPr lang="en" sz="1050" dirty="0" err="1">
                <a:latin typeface="Roboto"/>
                <a:ea typeface="Roboto"/>
                <a:cs typeface="Roboto"/>
                <a:sym typeface="Roboto"/>
              </a:rPr>
              <a:t>aspernatur</a:t>
            </a:r>
            <a:r>
              <a:rPr lang="en" sz="1050" dirty="0">
                <a:latin typeface="Roboto"/>
                <a:ea typeface="Roboto"/>
                <a:cs typeface="Roboto"/>
                <a:sym typeface="Roboto"/>
              </a:rPr>
              <a:t> </a:t>
            </a:r>
            <a:r>
              <a:rPr lang="en" sz="1050" dirty="0" err="1">
                <a:latin typeface="Roboto"/>
                <a:ea typeface="Roboto"/>
                <a:cs typeface="Roboto"/>
                <a:sym typeface="Roboto"/>
              </a:rPr>
              <a:t>aut</a:t>
            </a:r>
            <a:r>
              <a:rPr lang="en" sz="1050" dirty="0">
                <a:latin typeface="Roboto"/>
                <a:ea typeface="Roboto"/>
                <a:cs typeface="Roboto"/>
                <a:sym typeface="Roboto"/>
              </a:rPr>
              <a:t> </a:t>
            </a:r>
            <a:r>
              <a:rPr lang="en" sz="1050" dirty="0" err="1">
                <a:latin typeface="Roboto"/>
                <a:ea typeface="Roboto"/>
                <a:cs typeface="Roboto"/>
                <a:sym typeface="Roboto"/>
              </a:rPr>
              <a:t>odit</a:t>
            </a:r>
            <a:r>
              <a:rPr lang="en" sz="1050" dirty="0">
                <a:latin typeface="Roboto"/>
                <a:ea typeface="Roboto"/>
                <a:cs typeface="Roboto"/>
                <a:sym typeface="Roboto"/>
              </a:rPr>
              <a:t> </a:t>
            </a:r>
            <a:r>
              <a:rPr lang="en" sz="1050" dirty="0" err="1">
                <a:latin typeface="Roboto"/>
                <a:ea typeface="Roboto"/>
                <a:cs typeface="Roboto"/>
                <a:sym typeface="Roboto"/>
              </a:rPr>
              <a:t>aut</a:t>
            </a:r>
            <a:r>
              <a:rPr lang="en" sz="1050" dirty="0">
                <a:latin typeface="Roboto"/>
                <a:ea typeface="Roboto"/>
                <a:cs typeface="Roboto"/>
                <a:sym typeface="Roboto"/>
              </a:rPr>
              <a:t> fugit, sed </a:t>
            </a:r>
            <a:r>
              <a:rPr lang="en" sz="1050" dirty="0" err="1">
                <a:latin typeface="Roboto"/>
                <a:ea typeface="Roboto"/>
                <a:cs typeface="Roboto"/>
                <a:sym typeface="Roboto"/>
              </a:rPr>
              <a:t>quia</a:t>
            </a:r>
            <a:r>
              <a:rPr lang="en" sz="1050" dirty="0">
                <a:latin typeface="Roboto"/>
                <a:ea typeface="Roboto"/>
                <a:cs typeface="Roboto"/>
                <a:sym typeface="Roboto"/>
              </a:rPr>
              <a:t> </a:t>
            </a:r>
            <a:r>
              <a:rPr lang="en" sz="1050" dirty="0" err="1">
                <a:latin typeface="Roboto"/>
                <a:ea typeface="Roboto"/>
                <a:cs typeface="Roboto"/>
                <a:sym typeface="Roboto"/>
              </a:rPr>
              <a:t>consequuntur</a:t>
            </a:r>
            <a:r>
              <a:rPr lang="en" sz="1050" dirty="0">
                <a:latin typeface="Roboto"/>
                <a:ea typeface="Roboto"/>
                <a:cs typeface="Roboto"/>
                <a:sym typeface="Roboto"/>
              </a:rPr>
              <a:t> </a:t>
            </a:r>
            <a:r>
              <a:rPr lang="en" sz="1050" dirty="0" err="1">
                <a:latin typeface="Roboto"/>
                <a:ea typeface="Roboto"/>
                <a:cs typeface="Roboto"/>
                <a:sym typeface="Roboto"/>
              </a:rPr>
              <a:t>magni</a:t>
            </a:r>
            <a:r>
              <a:rPr lang="en" sz="1050" dirty="0">
                <a:latin typeface="Roboto"/>
                <a:ea typeface="Roboto"/>
                <a:cs typeface="Roboto"/>
                <a:sym typeface="Roboto"/>
              </a:rPr>
              <a:t> </a:t>
            </a:r>
            <a:r>
              <a:rPr lang="en" sz="1050" dirty="0" err="1">
                <a:latin typeface="Roboto"/>
                <a:ea typeface="Roboto"/>
                <a:cs typeface="Roboto"/>
                <a:sym typeface="Roboto"/>
              </a:rPr>
              <a:t>dolores</a:t>
            </a:r>
            <a:r>
              <a:rPr lang="en" sz="1050" dirty="0">
                <a:latin typeface="Roboto"/>
                <a:ea typeface="Roboto"/>
                <a:cs typeface="Roboto"/>
                <a:sym typeface="Roboto"/>
              </a:rPr>
              <a:t> </a:t>
            </a:r>
            <a:r>
              <a:rPr lang="en" sz="1050" dirty="0" err="1">
                <a:latin typeface="Roboto"/>
                <a:ea typeface="Roboto"/>
                <a:cs typeface="Roboto"/>
                <a:sym typeface="Roboto"/>
              </a:rPr>
              <a:t>eos</a:t>
            </a:r>
            <a:r>
              <a:rPr lang="en" sz="1050" dirty="0">
                <a:latin typeface="Roboto"/>
                <a:ea typeface="Roboto"/>
                <a:cs typeface="Roboto"/>
                <a:sym typeface="Roboto"/>
              </a:rPr>
              <a:t> qui ratione </a:t>
            </a:r>
            <a:r>
              <a:rPr lang="en" sz="1050" dirty="0" err="1">
                <a:latin typeface="Roboto"/>
                <a:ea typeface="Roboto"/>
                <a:cs typeface="Roboto"/>
                <a:sym typeface="Roboto"/>
              </a:rPr>
              <a:t>voluptatem</a:t>
            </a:r>
            <a:r>
              <a:rPr lang="en" sz="1050" dirty="0">
                <a:latin typeface="Roboto"/>
                <a:ea typeface="Roboto"/>
                <a:cs typeface="Roboto"/>
                <a:sym typeface="Roboto"/>
              </a:rPr>
              <a:t> </a:t>
            </a:r>
            <a:r>
              <a:rPr lang="en" sz="1050" dirty="0" err="1">
                <a:latin typeface="Roboto"/>
                <a:ea typeface="Roboto"/>
                <a:cs typeface="Roboto"/>
                <a:sym typeface="Roboto"/>
              </a:rPr>
              <a:t>sequi</a:t>
            </a:r>
            <a:r>
              <a:rPr lang="en" sz="1050" dirty="0">
                <a:latin typeface="Roboto"/>
                <a:ea typeface="Roboto"/>
                <a:cs typeface="Roboto"/>
                <a:sym typeface="Roboto"/>
              </a:rPr>
              <a:t> </a:t>
            </a:r>
            <a:r>
              <a:rPr lang="en" sz="1050" dirty="0" err="1">
                <a:latin typeface="Roboto"/>
                <a:ea typeface="Roboto"/>
                <a:cs typeface="Roboto"/>
                <a:sym typeface="Roboto"/>
              </a:rPr>
              <a:t>nesciunt</a:t>
            </a:r>
            <a:r>
              <a:rPr lang="en" sz="1050" dirty="0">
                <a:latin typeface="Roboto"/>
                <a:ea typeface="Roboto"/>
                <a:cs typeface="Roboto"/>
                <a:sym typeface="Roboto"/>
              </a:rPr>
              <a:t>. </a:t>
            </a:r>
            <a:r>
              <a:rPr lang="en" sz="1050" dirty="0" err="1">
                <a:latin typeface="Roboto"/>
                <a:ea typeface="Roboto"/>
                <a:cs typeface="Roboto"/>
                <a:sym typeface="Roboto"/>
              </a:rPr>
              <a:t>Neque</a:t>
            </a:r>
            <a:r>
              <a:rPr lang="en" sz="1050" dirty="0">
                <a:latin typeface="Roboto"/>
                <a:ea typeface="Roboto"/>
                <a:cs typeface="Roboto"/>
                <a:sym typeface="Roboto"/>
              </a:rPr>
              <a:t> porro </a:t>
            </a:r>
            <a:r>
              <a:rPr lang="en" sz="1050" dirty="0" err="1">
                <a:latin typeface="Roboto"/>
                <a:ea typeface="Roboto"/>
                <a:cs typeface="Roboto"/>
                <a:sym typeface="Roboto"/>
              </a:rPr>
              <a:t>quisquam</a:t>
            </a:r>
            <a:r>
              <a:rPr lang="en" sz="1050" dirty="0">
                <a:latin typeface="Roboto"/>
                <a:ea typeface="Roboto"/>
                <a:cs typeface="Roboto"/>
                <a:sym typeface="Roboto"/>
              </a:rPr>
              <a:t> </a:t>
            </a:r>
            <a:r>
              <a:rPr lang="en" sz="1050" dirty="0" err="1">
                <a:latin typeface="Roboto"/>
                <a:ea typeface="Roboto"/>
                <a:cs typeface="Roboto"/>
                <a:sym typeface="Roboto"/>
              </a:rPr>
              <a:t>est</a:t>
            </a:r>
            <a:r>
              <a:rPr lang="en" sz="1050" dirty="0">
                <a:latin typeface="Roboto"/>
                <a:ea typeface="Roboto"/>
                <a:cs typeface="Roboto"/>
                <a:sym typeface="Roboto"/>
              </a:rPr>
              <a:t>, qui </a:t>
            </a:r>
            <a:r>
              <a:rPr lang="en" sz="1050" dirty="0" err="1">
                <a:latin typeface="Roboto"/>
                <a:ea typeface="Roboto"/>
                <a:cs typeface="Roboto"/>
                <a:sym typeface="Roboto"/>
              </a:rPr>
              <a:t>dolorem</a:t>
            </a:r>
            <a:r>
              <a:rPr lang="en" sz="1050" dirty="0">
                <a:latin typeface="Roboto"/>
                <a:ea typeface="Roboto"/>
                <a:cs typeface="Roboto"/>
                <a:sym typeface="Roboto"/>
              </a:rPr>
              <a:t> ipsum </a:t>
            </a:r>
            <a:r>
              <a:rPr lang="en" sz="1050" dirty="0" err="1">
                <a:latin typeface="Roboto"/>
                <a:ea typeface="Roboto"/>
                <a:cs typeface="Roboto"/>
                <a:sym typeface="Roboto"/>
              </a:rPr>
              <a:t>quia</a:t>
            </a:r>
            <a:r>
              <a:rPr lang="en" sz="1050" dirty="0">
                <a:latin typeface="Roboto"/>
                <a:ea typeface="Roboto"/>
                <a:cs typeface="Roboto"/>
                <a:sym typeface="Roboto"/>
              </a:rPr>
              <a:t> dolor sit </a:t>
            </a:r>
            <a:r>
              <a:rPr lang="en" sz="1050" dirty="0" err="1">
                <a:latin typeface="Roboto"/>
                <a:ea typeface="Roboto"/>
                <a:cs typeface="Roboto"/>
                <a:sym typeface="Roboto"/>
              </a:rPr>
              <a:t>amet</a:t>
            </a:r>
            <a:r>
              <a:rPr lang="en" sz="1050" dirty="0">
                <a:latin typeface="Roboto"/>
                <a:ea typeface="Roboto"/>
                <a:cs typeface="Roboto"/>
                <a:sym typeface="Roboto"/>
              </a:rPr>
              <a:t>, </a:t>
            </a:r>
            <a:r>
              <a:rPr lang="en" sz="1050" dirty="0" err="1">
                <a:latin typeface="Roboto"/>
                <a:ea typeface="Roboto"/>
                <a:cs typeface="Roboto"/>
                <a:sym typeface="Roboto"/>
              </a:rPr>
              <a:t>consectetur</a:t>
            </a:r>
            <a:r>
              <a:rPr lang="en" sz="1050" dirty="0">
                <a:latin typeface="Roboto"/>
                <a:ea typeface="Roboto"/>
                <a:cs typeface="Roboto"/>
                <a:sym typeface="Roboto"/>
              </a:rPr>
              <a:t>, </a:t>
            </a:r>
            <a:r>
              <a:rPr lang="en" sz="1050" dirty="0" err="1">
                <a:latin typeface="Roboto"/>
                <a:ea typeface="Roboto"/>
                <a:cs typeface="Roboto"/>
                <a:sym typeface="Roboto"/>
              </a:rPr>
              <a:t>adipisci</a:t>
            </a:r>
            <a:r>
              <a:rPr lang="en" sz="1050" dirty="0">
                <a:latin typeface="Roboto"/>
                <a:ea typeface="Roboto"/>
                <a:cs typeface="Roboto"/>
                <a:sym typeface="Roboto"/>
              </a:rPr>
              <a:t> </a:t>
            </a:r>
            <a:r>
              <a:rPr lang="en" sz="1050" dirty="0" err="1">
                <a:latin typeface="Roboto"/>
                <a:ea typeface="Roboto"/>
                <a:cs typeface="Roboto"/>
                <a:sym typeface="Roboto"/>
              </a:rPr>
              <a:t>velit</a:t>
            </a:r>
            <a:r>
              <a:rPr lang="en" sz="1050" dirty="0">
                <a:latin typeface="Roboto"/>
                <a:ea typeface="Roboto"/>
                <a:cs typeface="Roboto"/>
                <a:sym typeface="Roboto"/>
              </a:rPr>
              <a:t>, sed </a:t>
            </a:r>
            <a:r>
              <a:rPr lang="en" sz="1050" dirty="0" err="1">
                <a:latin typeface="Roboto"/>
                <a:ea typeface="Roboto"/>
                <a:cs typeface="Roboto"/>
                <a:sym typeface="Roboto"/>
              </a:rPr>
              <a:t>quia</a:t>
            </a:r>
            <a:r>
              <a:rPr lang="en" sz="1050" dirty="0">
                <a:latin typeface="Roboto"/>
                <a:ea typeface="Roboto"/>
                <a:cs typeface="Roboto"/>
                <a:sym typeface="Roboto"/>
              </a:rPr>
              <a:t> non </a:t>
            </a:r>
            <a:r>
              <a:rPr lang="en" sz="1050" dirty="0" err="1">
                <a:latin typeface="Roboto"/>
                <a:ea typeface="Roboto"/>
                <a:cs typeface="Roboto"/>
                <a:sym typeface="Roboto"/>
              </a:rPr>
              <a:t>numquam</a:t>
            </a:r>
            <a:r>
              <a:rPr lang="en" sz="1050" dirty="0">
                <a:latin typeface="Roboto"/>
                <a:ea typeface="Roboto"/>
                <a:cs typeface="Roboto"/>
                <a:sym typeface="Roboto"/>
              </a:rPr>
              <a:t> eius </a:t>
            </a:r>
            <a:r>
              <a:rPr lang="en" sz="1050" dirty="0" err="1">
                <a:latin typeface="Roboto"/>
                <a:ea typeface="Roboto"/>
                <a:cs typeface="Roboto"/>
                <a:sym typeface="Roboto"/>
              </a:rPr>
              <a:t>modi</a:t>
            </a:r>
            <a:r>
              <a:rPr lang="en" sz="1050" dirty="0">
                <a:latin typeface="Roboto"/>
                <a:ea typeface="Roboto"/>
                <a:cs typeface="Roboto"/>
                <a:sym typeface="Roboto"/>
              </a:rPr>
              <a:t> </a:t>
            </a:r>
            <a:r>
              <a:rPr lang="en" sz="1050" dirty="0" err="1">
                <a:latin typeface="Roboto"/>
                <a:ea typeface="Roboto"/>
                <a:cs typeface="Roboto"/>
                <a:sym typeface="Roboto"/>
              </a:rPr>
              <a:t>tempora</a:t>
            </a:r>
            <a:r>
              <a:rPr lang="en" sz="1050" dirty="0">
                <a:latin typeface="Roboto"/>
                <a:ea typeface="Roboto"/>
                <a:cs typeface="Roboto"/>
                <a:sym typeface="Roboto"/>
              </a:rPr>
              <a:t> </a:t>
            </a:r>
            <a:r>
              <a:rPr lang="en" sz="1050" dirty="0" err="1">
                <a:latin typeface="Roboto"/>
                <a:ea typeface="Roboto"/>
                <a:cs typeface="Roboto"/>
                <a:sym typeface="Roboto"/>
              </a:rPr>
              <a:t>incidunt</a:t>
            </a:r>
            <a:r>
              <a:rPr lang="en" sz="1050" dirty="0">
                <a:latin typeface="Roboto"/>
                <a:ea typeface="Roboto"/>
                <a:cs typeface="Roboto"/>
                <a:sym typeface="Roboto"/>
              </a:rPr>
              <a:t> </a:t>
            </a:r>
            <a:r>
              <a:rPr lang="en" sz="1050" dirty="0" err="1">
                <a:latin typeface="Roboto"/>
                <a:ea typeface="Roboto"/>
                <a:cs typeface="Roboto"/>
                <a:sym typeface="Roboto"/>
              </a:rPr>
              <a:t>ut</a:t>
            </a:r>
            <a:r>
              <a:rPr lang="en" sz="1050" dirty="0">
                <a:latin typeface="Roboto"/>
                <a:ea typeface="Roboto"/>
                <a:cs typeface="Roboto"/>
                <a:sym typeface="Roboto"/>
              </a:rPr>
              <a:t> labore et dolore </a:t>
            </a:r>
            <a:r>
              <a:rPr lang="en" sz="1050" dirty="0" err="1">
                <a:latin typeface="Roboto"/>
                <a:ea typeface="Roboto"/>
                <a:cs typeface="Roboto"/>
                <a:sym typeface="Roboto"/>
              </a:rPr>
              <a:t>magnam</a:t>
            </a:r>
            <a:r>
              <a:rPr lang="en" sz="1050" dirty="0">
                <a:latin typeface="Roboto"/>
                <a:ea typeface="Roboto"/>
                <a:cs typeface="Roboto"/>
                <a:sym typeface="Roboto"/>
              </a:rPr>
              <a:t> </a:t>
            </a:r>
            <a:r>
              <a:rPr lang="en" sz="1050" dirty="0" err="1">
                <a:latin typeface="Roboto"/>
                <a:ea typeface="Roboto"/>
                <a:cs typeface="Roboto"/>
                <a:sym typeface="Roboto"/>
              </a:rPr>
              <a:t>aliquam</a:t>
            </a:r>
            <a:r>
              <a:rPr lang="en" sz="1050" dirty="0">
                <a:latin typeface="Roboto"/>
                <a:ea typeface="Roboto"/>
                <a:cs typeface="Roboto"/>
                <a:sym typeface="Roboto"/>
              </a:rPr>
              <a:t> </a:t>
            </a:r>
            <a:r>
              <a:rPr lang="en" sz="1050" dirty="0" err="1">
                <a:latin typeface="Roboto"/>
                <a:ea typeface="Roboto"/>
                <a:cs typeface="Roboto"/>
                <a:sym typeface="Roboto"/>
              </a:rPr>
              <a:t>quaerat</a:t>
            </a:r>
            <a:r>
              <a:rPr lang="en" sz="1050" dirty="0">
                <a:latin typeface="Roboto"/>
                <a:ea typeface="Roboto"/>
                <a:cs typeface="Roboto"/>
                <a:sym typeface="Roboto"/>
              </a:rPr>
              <a:t> </a:t>
            </a:r>
            <a:r>
              <a:rPr lang="en" sz="1050" dirty="0" err="1">
                <a:latin typeface="Roboto"/>
                <a:ea typeface="Roboto"/>
                <a:cs typeface="Roboto"/>
                <a:sym typeface="Roboto"/>
              </a:rPr>
              <a:t>voluptatem</a:t>
            </a:r>
            <a:r>
              <a:rPr lang="en" sz="1050" dirty="0">
                <a:latin typeface="Roboto"/>
                <a:ea typeface="Roboto"/>
                <a:cs typeface="Roboto"/>
                <a:sym typeface="Roboto"/>
              </a:rPr>
              <a:t>.</a:t>
            </a:r>
            <a:endParaRPr sz="1050" dirty="0">
              <a:latin typeface="Roboto"/>
              <a:ea typeface="Roboto"/>
              <a:cs typeface="Roboto"/>
              <a:sym typeface="Roboto"/>
            </a:endParaRPr>
          </a:p>
        </p:txBody>
      </p:sp>
      <p:cxnSp>
        <p:nvCxnSpPr>
          <p:cNvPr id="93" name="Google Shape;93;p18"/>
          <p:cNvCxnSpPr/>
          <p:nvPr/>
        </p:nvCxnSpPr>
        <p:spPr>
          <a:xfrm>
            <a:off x="180750" y="939050"/>
            <a:ext cx="3930300" cy="0"/>
          </a:xfrm>
          <a:prstGeom prst="straightConnector1">
            <a:avLst/>
          </a:prstGeom>
          <a:noFill/>
          <a:ln w="9525" cap="flat" cmpd="sng">
            <a:solidFill>
              <a:srgbClr val="C4960C"/>
            </a:solidFill>
            <a:prstDash val="solid"/>
            <a:round/>
            <a:headEnd type="none" w="med" len="med"/>
            <a:tailEnd type="none" w="med" len="med"/>
          </a:ln>
        </p:spPr>
      </p:cxnSp>
      <p:pic>
        <p:nvPicPr>
          <p:cNvPr id="2" name="Picture 1" descr="A white paper with black text&#10;&#10;AI-generated content may be incorrect.">
            <a:extLst>
              <a:ext uri="{FF2B5EF4-FFF2-40B4-BE49-F238E27FC236}">
                <a16:creationId xmlns:a16="http://schemas.microsoft.com/office/drawing/2014/main" id="{10F733E0-383B-059F-FC31-2DE814C9B8B5}"/>
              </a:ext>
            </a:extLst>
          </p:cNvPr>
          <p:cNvPicPr>
            <a:picLocks noChangeAspect="1"/>
          </p:cNvPicPr>
          <p:nvPr/>
        </p:nvPicPr>
        <p:blipFill>
          <a:blip r:embed="rId3"/>
          <a:srcRect t="4484" b="3690"/>
          <a:stretch/>
        </p:blipFill>
        <p:spPr>
          <a:xfrm>
            <a:off x="4930502" y="39304"/>
            <a:ext cx="4136808" cy="506489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0"/>
          <p:cNvSpPr txBox="1">
            <a:spLocks noGrp="1"/>
          </p:cNvSpPr>
          <p:nvPr>
            <p:ph type="title"/>
          </p:nvPr>
        </p:nvSpPr>
        <p:spPr>
          <a:xfrm>
            <a:off x="346550" y="1233175"/>
            <a:ext cx="3299700" cy="14823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Clr>
                <a:schemeClr val="dk1"/>
              </a:buClr>
              <a:buSzPts val="990"/>
              <a:buFont typeface="Arial"/>
              <a:buNone/>
            </a:pPr>
            <a:r>
              <a:rPr lang="en" sz="5400"/>
              <a:t>[Click to add title]</a:t>
            </a:r>
            <a:endParaRPr/>
          </a:p>
        </p:txBody>
      </p:sp>
      <p:sp>
        <p:nvSpPr>
          <p:cNvPr id="108" name="Google Shape;108;p20"/>
          <p:cNvSpPr txBox="1">
            <a:spLocks noGrp="1"/>
          </p:cNvSpPr>
          <p:nvPr>
            <p:ph type="subTitle" idx="1"/>
          </p:nvPr>
        </p:nvSpPr>
        <p:spPr>
          <a:xfrm>
            <a:off x="346550" y="2803075"/>
            <a:ext cx="4045200" cy="1235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b="1">
                <a:latin typeface="Roboto"/>
                <a:ea typeface="Roboto"/>
                <a:cs typeface="Roboto"/>
                <a:sym typeface="Roboto"/>
              </a:rPr>
              <a:t>[Click to add subtitle]</a:t>
            </a:r>
            <a:endParaRPr b="1">
              <a:latin typeface="Roboto"/>
              <a:ea typeface="Roboto"/>
              <a:cs typeface="Roboto"/>
              <a:sym typeface="Roboto"/>
            </a:endParaRPr>
          </a:p>
        </p:txBody>
      </p:sp>
      <p:sp>
        <p:nvSpPr>
          <p:cNvPr id="109" name="Google Shape;109;p20"/>
          <p:cNvSpPr txBox="1">
            <a:spLocks noGrp="1"/>
          </p:cNvSpPr>
          <p:nvPr>
            <p:ph type="body" idx="2"/>
          </p:nvPr>
        </p:nvSpPr>
        <p:spPr>
          <a:xfrm>
            <a:off x="5182600" y="492425"/>
            <a:ext cx="3412800" cy="41013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1100">
                <a:latin typeface="Roboto"/>
                <a:ea typeface="Roboto"/>
                <a:cs typeface="Roboto"/>
                <a:sym typeface="Roboto"/>
              </a:rPr>
              <a:t>Lorem ipsum dolor sit amet, consectetur adipiscing elit, sed do eiusmod tempor incididunt ut labore et dolore magna aliqua. Duis aute irure dolor in reprehenderit in voluptate velit esse cillum dolore eu fugiat nulla pariatur. Excepteur sint occaecat cupidatat non proident, sunt in culpa qui officia deserunt mollit anim id est laborum.</a:t>
            </a:r>
            <a:endParaRPr sz="1100">
              <a:latin typeface="Roboto"/>
              <a:ea typeface="Roboto"/>
              <a:cs typeface="Roboto"/>
              <a:sym typeface="Roboto"/>
            </a:endParaRPr>
          </a:p>
          <a:p>
            <a:pPr marL="182880" lvl="0" indent="-207009" algn="l" rtl="0">
              <a:lnSpc>
                <a:spcPct val="100000"/>
              </a:lnSpc>
              <a:spcBef>
                <a:spcPts val="1000"/>
              </a:spcBef>
              <a:spcAft>
                <a:spcPts val="0"/>
              </a:spcAft>
              <a:buClr>
                <a:schemeClr val="lt1"/>
              </a:buClr>
              <a:buSzPts val="1100"/>
              <a:buFont typeface="Roboto"/>
              <a:buChar char="●"/>
            </a:pPr>
            <a:r>
              <a:rPr lang="en" sz="1100">
                <a:latin typeface="Roboto"/>
                <a:ea typeface="Roboto"/>
                <a:cs typeface="Roboto"/>
                <a:sym typeface="Roboto"/>
              </a:rPr>
              <a:t>Lorem ipsum dolor sit amet, consectetur adipiscing elit, sed do eiusmod tempor incididunt ut labore et dolore magna aliqua.</a:t>
            </a:r>
            <a:endParaRPr sz="1100">
              <a:latin typeface="Roboto"/>
              <a:ea typeface="Roboto"/>
              <a:cs typeface="Roboto"/>
              <a:sym typeface="Roboto"/>
            </a:endParaRPr>
          </a:p>
          <a:p>
            <a:pPr marL="182880" lvl="0" indent="-207009" algn="l" rtl="0">
              <a:lnSpc>
                <a:spcPct val="100000"/>
              </a:lnSpc>
              <a:spcBef>
                <a:spcPts val="1000"/>
              </a:spcBef>
              <a:spcAft>
                <a:spcPts val="0"/>
              </a:spcAft>
              <a:buClr>
                <a:schemeClr val="lt1"/>
              </a:buClr>
              <a:buSzPts val="1100"/>
              <a:buFont typeface="Roboto"/>
              <a:buChar char="●"/>
            </a:pPr>
            <a:r>
              <a:rPr lang="en" sz="1100">
                <a:latin typeface="Roboto"/>
                <a:ea typeface="Roboto"/>
                <a:cs typeface="Roboto"/>
                <a:sym typeface="Roboto"/>
              </a:rPr>
              <a:t>Lorem ipsum dolor sit amet, consectetur adipiscing elit, sed do eiusmod tempor incididunt ut labore et dolore magna aliqua.</a:t>
            </a:r>
            <a:endParaRPr sz="1100">
              <a:latin typeface="Roboto"/>
              <a:ea typeface="Roboto"/>
              <a:cs typeface="Roboto"/>
              <a:sym typeface="Roboto"/>
            </a:endParaRPr>
          </a:p>
          <a:p>
            <a:pPr marL="182880" lvl="0" indent="-207009" algn="l" rtl="0">
              <a:lnSpc>
                <a:spcPct val="100000"/>
              </a:lnSpc>
              <a:spcBef>
                <a:spcPts val="1000"/>
              </a:spcBef>
              <a:spcAft>
                <a:spcPts val="0"/>
              </a:spcAft>
              <a:buClr>
                <a:schemeClr val="lt1"/>
              </a:buClr>
              <a:buSzPts val="1100"/>
              <a:buFont typeface="Roboto"/>
              <a:buChar char="●"/>
            </a:pPr>
            <a:r>
              <a:rPr lang="en" sz="1100">
                <a:latin typeface="Roboto"/>
                <a:ea typeface="Roboto"/>
                <a:cs typeface="Roboto"/>
                <a:sym typeface="Roboto"/>
              </a:rPr>
              <a:t>Lorem ipsum dolor sit amet, consectetur adipiscing elit, sed do eiusmod tempor incididunt ut labore et dolore magna aliqua.</a:t>
            </a:r>
            <a:endParaRPr sz="1100">
              <a:latin typeface="Roboto"/>
              <a:ea typeface="Roboto"/>
              <a:cs typeface="Roboto"/>
              <a:sym typeface="Roboto"/>
            </a:endParaRPr>
          </a:p>
          <a:p>
            <a:pPr marL="182880" lvl="0" indent="-207009" algn="l" rtl="0">
              <a:lnSpc>
                <a:spcPct val="100000"/>
              </a:lnSpc>
              <a:spcBef>
                <a:spcPts val="1000"/>
              </a:spcBef>
              <a:spcAft>
                <a:spcPts val="1000"/>
              </a:spcAft>
              <a:buClr>
                <a:schemeClr val="lt1"/>
              </a:buClr>
              <a:buSzPts val="1100"/>
              <a:buFont typeface="Roboto"/>
              <a:buChar char="●"/>
            </a:pPr>
            <a:r>
              <a:rPr lang="en" sz="1100">
                <a:latin typeface="Roboto"/>
                <a:ea typeface="Roboto"/>
                <a:cs typeface="Roboto"/>
                <a:sym typeface="Roboto"/>
              </a:rPr>
              <a:t>Lorem ipsum dolor sit amet, consectetur adipiscing elit, sed do eiusmod tempor incididunt ut labore et dolore magna aliqua.</a:t>
            </a:r>
            <a:endParaRPr sz="1100">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1"/>
          <p:cNvSpPr txBox="1"/>
          <p:nvPr/>
        </p:nvSpPr>
        <p:spPr>
          <a:xfrm>
            <a:off x="802925" y="1159275"/>
            <a:ext cx="3327900" cy="104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50">
                <a:solidFill>
                  <a:srgbClr val="434343"/>
                </a:solidFill>
                <a:latin typeface="Roboto"/>
                <a:ea typeface="Roboto"/>
                <a:cs typeface="Roboto"/>
                <a:sym typeface="Roboto"/>
              </a:rPr>
              <a:t>Lorem ipsum dolor sit amet, consectetur adipiscing elit, sed do eiusmod tempor incididunt ut labore et dolore magna aliqua. Ut enim ad minim veniam, quis nostrud exercitation ullamco laboris nisi ut aliquip ex ea commodo consequat.</a:t>
            </a:r>
            <a:endParaRPr sz="1800">
              <a:solidFill>
                <a:srgbClr val="434343"/>
              </a:solidFill>
              <a:latin typeface="Roboto"/>
              <a:ea typeface="Roboto"/>
              <a:cs typeface="Roboto"/>
              <a:sym typeface="Roboto"/>
            </a:endParaRPr>
          </a:p>
        </p:txBody>
      </p:sp>
      <p:sp>
        <p:nvSpPr>
          <p:cNvPr id="115" name="Google Shape;115;p21"/>
          <p:cNvSpPr txBox="1"/>
          <p:nvPr/>
        </p:nvSpPr>
        <p:spPr>
          <a:xfrm>
            <a:off x="802925" y="2663475"/>
            <a:ext cx="3039600" cy="2058300"/>
          </a:xfrm>
          <a:prstGeom prst="rect">
            <a:avLst/>
          </a:prstGeom>
          <a:noFill/>
          <a:ln>
            <a:noFill/>
          </a:ln>
        </p:spPr>
        <p:txBody>
          <a:bodyPr spcFirstLastPara="1" wrap="square" lIns="91425" tIns="91425" rIns="91425" bIns="91425" anchor="t" anchorCtr="0">
            <a:noAutofit/>
          </a:bodyPr>
          <a:lstStyle/>
          <a:p>
            <a:pPr marL="182880" lvl="0" indent="-203834" algn="l" rtl="0">
              <a:spcBef>
                <a:spcPts val="0"/>
              </a:spcBef>
              <a:spcAft>
                <a:spcPts val="0"/>
              </a:spcAft>
              <a:buClr>
                <a:schemeClr val="lt1"/>
              </a:buClr>
              <a:buSzPts val="1050"/>
              <a:buFont typeface="Roboto"/>
              <a:buChar char="●"/>
            </a:pPr>
            <a:r>
              <a:rPr lang="en" sz="1050">
                <a:solidFill>
                  <a:schemeClr val="lt1"/>
                </a:solidFill>
                <a:latin typeface="Roboto"/>
                <a:ea typeface="Roboto"/>
                <a:cs typeface="Roboto"/>
                <a:sym typeface="Roboto"/>
              </a:rPr>
              <a:t>Lorem ipsum dolor sit amet, consectetur adipiscing elit, sed do eiusmod tempor incididunt ut labore et dolore magna aliqua.</a:t>
            </a:r>
            <a:endParaRPr sz="1050">
              <a:solidFill>
                <a:schemeClr val="lt1"/>
              </a:solidFill>
              <a:latin typeface="Roboto"/>
              <a:ea typeface="Roboto"/>
              <a:cs typeface="Roboto"/>
              <a:sym typeface="Roboto"/>
            </a:endParaRPr>
          </a:p>
          <a:p>
            <a:pPr marL="182880" lvl="0" indent="-203834" algn="l" rtl="0">
              <a:spcBef>
                <a:spcPts val="1000"/>
              </a:spcBef>
              <a:spcAft>
                <a:spcPts val="0"/>
              </a:spcAft>
              <a:buClr>
                <a:schemeClr val="lt1"/>
              </a:buClr>
              <a:buSzPts val="1050"/>
              <a:buFont typeface="Roboto"/>
              <a:buChar char="●"/>
            </a:pPr>
            <a:r>
              <a:rPr lang="en" sz="1050">
                <a:solidFill>
                  <a:schemeClr val="lt1"/>
                </a:solidFill>
                <a:latin typeface="Roboto"/>
                <a:ea typeface="Roboto"/>
                <a:cs typeface="Roboto"/>
                <a:sym typeface="Roboto"/>
              </a:rPr>
              <a:t>Lorem ipsum dolor sit amet, consectetur adipiscing elit, sed do eiusmod tempor incididunt ut labore et dolore magna aliqua.</a:t>
            </a:r>
            <a:endParaRPr sz="1050">
              <a:solidFill>
                <a:schemeClr val="lt1"/>
              </a:solidFill>
              <a:latin typeface="Roboto"/>
              <a:ea typeface="Roboto"/>
              <a:cs typeface="Roboto"/>
              <a:sym typeface="Roboto"/>
            </a:endParaRPr>
          </a:p>
          <a:p>
            <a:pPr marL="182880" lvl="0" indent="-203834" algn="l" rtl="0">
              <a:spcBef>
                <a:spcPts val="1000"/>
              </a:spcBef>
              <a:spcAft>
                <a:spcPts val="0"/>
              </a:spcAft>
              <a:buClr>
                <a:schemeClr val="lt1"/>
              </a:buClr>
              <a:buSzPts val="1050"/>
              <a:buFont typeface="Roboto"/>
              <a:buChar char="●"/>
            </a:pPr>
            <a:r>
              <a:rPr lang="en" sz="1050">
                <a:solidFill>
                  <a:schemeClr val="lt1"/>
                </a:solidFill>
                <a:latin typeface="Roboto"/>
                <a:ea typeface="Roboto"/>
                <a:cs typeface="Roboto"/>
                <a:sym typeface="Roboto"/>
              </a:rPr>
              <a:t>Lorem ipsum dolor sit amet, consectetur adipiscing elit, sed do eiusmod tempor incididunt ut labore et dolore magna aliqua.</a:t>
            </a:r>
            <a:endParaRPr sz="1050">
              <a:solidFill>
                <a:schemeClr val="lt1"/>
              </a:solidFill>
              <a:latin typeface="Roboto"/>
              <a:ea typeface="Roboto"/>
              <a:cs typeface="Roboto"/>
              <a:sym typeface="Roboto"/>
            </a:endParaRPr>
          </a:p>
          <a:p>
            <a:pPr marL="0" lvl="0" indent="0" algn="l" rtl="0">
              <a:spcBef>
                <a:spcPts val="1000"/>
              </a:spcBef>
              <a:spcAft>
                <a:spcPts val="0"/>
              </a:spcAft>
              <a:buClr>
                <a:schemeClr val="dk1"/>
              </a:buClr>
              <a:buSzPts val="1100"/>
              <a:buFont typeface="Arial"/>
              <a:buNone/>
            </a:pPr>
            <a:endParaRPr sz="1050">
              <a:solidFill>
                <a:schemeClr val="lt1"/>
              </a:solidFill>
              <a:latin typeface="Roboto"/>
              <a:ea typeface="Roboto"/>
              <a:cs typeface="Roboto"/>
              <a:sym typeface="Roboto"/>
            </a:endParaRPr>
          </a:p>
          <a:p>
            <a:pPr marL="0" lvl="0" indent="0" algn="l" rtl="0">
              <a:spcBef>
                <a:spcPts val="1000"/>
              </a:spcBef>
              <a:spcAft>
                <a:spcPts val="1000"/>
              </a:spcAft>
              <a:buNone/>
            </a:pPr>
            <a:endParaRPr sz="1050">
              <a:solidFill>
                <a:schemeClr val="lt1"/>
              </a:solidFill>
              <a:latin typeface="Roboto"/>
              <a:ea typeface="Roboto"/>
              <a:cs typeface="Roboto"/>
              <a:sym typeface="Roboto"/>
            </a:endParaRPr>
          </a:p>
        </p:txBody>
      </p:sp>
      <p:cxnSp>
        <p:nvCxnSpPr>
          <p:cNvPr id="117" name="Google Shape;117;p21"/>
          <p:cNvCxnSpPr/>
          <p:nvPr/>
        </p:nvCxnSpPr>
        <p:spPr>
          <a:xfrm>
            <a:off x="5650" y="1057475"/>
            <a:ext cx="4105500" cy="0"/>
          </a:xfrm>
          <a:prstGeom prst="straightConnector1">
            <a:avLst/>
          </a:prstGeom>
          <a:noFill/>
          <a:ln w="9525" cap="flat" cmpd="sng">
            <a:solidFill>
              <a:srgbClr val="C4960C"/>
            </a:solidFill>
            <a:prstDash val="solid"/>
            <a:round/>
            <a:headEnd type="none" w="med" len="med"/>
            <a:tailEnd type="none" w="med" len="med"/>
          </a:ln>
        </p:spPr>
      </p:cxnSp>
      <p:sp>
        <p:nvSpPr>
          <p:cNvPr id="118" name="Google Shape;118;p21"/>
          <p:cNvSpPr txBox="1"/>
          <p:nvPr/>
        </p:nvSpPr>
        <p:spPr>
          <a:xfrm>
            <a:off x="802925" y="305375"/>
            <a:ext cx="3582300" cy="57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800" b="1" dirty="0">
                <a:solidFill>
                  <a:srgbClr val="003263"/>
                </a:solidFill>
              </a:rPr>
              <a:t>[Click to add title]</a:t>
            </a:r>
            <a:endParaRPr sz="2800" b="1" dirty="0">
              <a:solidFill>
                <a:srgbClr val="003263"/>
              </a:solidFill>
            </a:endParaRPr>
          </a:p>
        </p:txBody>
      </p:sp>
      <p:pic>
        <p:nvPicPr>
          <p:cNvPr id="3" name="Picture 2" descr="A white paper with black text&#10;&#10;AI-generated content may be incorrect.">
            <a:extLst>
              <a:ext uri="{FF2B5EF4-FFF2-40B4-BE49-F238E27FC236}">
                <a16:creationId xmlns:a16="http://schemas.microsoft.com/office/drawing/2014/main" id="{810D36ED-39A9-08EF-44BD-9213F9F8259D}"/>
              </a:ext>
            </a:extLst>
          </p:cNvPr>
          <p:cNvPicPr>
            <a:picLocks noChangeAspect="1"/>
          </p:cNvPicPr>
          <p:nvPr/>
        </p:nvPicPr>
        <p:blipFill>
          <a:blip r:embed="rId3"/>
          <a:srcRect t="4484" b="3690"/>
          <a:stretch/>
        </p:blipFill>
        <p:spPr>
          <a:xfrm>
            <a:off x="4572000" y="507059"/>
            <a:ext cx="3522554" cy="431283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3"/>
          <p:cNvSpPr txBox="1">
            <a:spLocks noGrp="1"/>
          </p:cNvSpPr>
          <p:nvPr>
            <p:ph type="title"/>
          </p:nvPr>
        </p:nvSpPr>
        <p:spPr>
          <a:xfrm>
            <a:off x="311700" y="23785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[Click to add title]</a:t>
            </a:r>
            <a:endParaRPr/>
          </a:p>
        </p:txBody>
      </p:sp>
      <p:sp>
        <p:nvSpPr>
          <p:cNvPr id="133" name="Google Shape;133;p23"/>
          <p:cNvSpPr txBox="1">
            <a:spLocks noGrp="1"/>
          </p:cNvSpPr>
          <p:nvPr>
            <p:ph type="body" idx="1"/>
          </p:nvPr>
        </p:nvSpPr>
        <p:spPr>
          <a:xfrm>
            <a:off x="311700" y="1152475"/>
            <a:ext cx="83649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1050">
                <a:latin typeface="Roboto"/>
                <a:ea typeface="Roboto"/>
                <a:cs typeface="Roboto"/>
                <a:sym typeface="Roboto"/>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050">
              <a:latin typeface="Roboto"/>
              <a:ea typeface="Roboto"/>
              <a:cs typeface="Roboto"/>
              <a:sym typeface="Roboto"/>
            </a:endParaRPr>
          </a:p>
          <a:p>
            <a:pPr marL="0" lvl="0" indent="0" algn="l" rtl="0">
              <a:lnSpc>
                <a:spcPct val="100000"/>
              </a:lnSpc>
              <a:spcBef>
                <a:spcPts val="0"/>
              </a:spcBef>
              <a:spcAft>
                <a:spcPts val="0"/>
              </a:spcAft>
              <a:buNone/>
            </a:pPr>
            <a:endParaRPr sz="1050">
              <a:latin typeface="Roboto"/>
              <a:ea typeface="Roboto"/>
              <a:cs typeface="Roboto"/>
              <a:sym typeface="Roboto"/>
            </a:endParaRPr>
          </a:p>
          <a:p>
            <a:pPr marL="0" lvl="0" indent="0" algn="l" rtl="0">
              <a:lnSpc>
                <a:spcPct val="100000"/>
              </a:lnSpc>
              <a:spcBef>
                <a:spcPts val="0"/>
              </a:spcBef>
              <a:spcAft>
                <a:spcPts val="0"/>
              </a:spcAft>
              <a:buClr>
                <a:schemeClr val="dk1"/>
              </a:buClr>
              <a:buSzPts val="1100"/>
              <a:buFont typeface="Arial"/>
              <a:buNone/>
            </a:pPr>
            <a:r>
              <a:rPr lang="en" sz="1050">
                <a:latin typeface="Roboto"/>
                <a:ea typeface="Roboto"/>
                <a:cs typeface="Roboto"/>
                <a:sym typeface="Roboto"/>
              </a:rPr>
              <a:t>Sed ut perspiciatis unde omnis iste natus error sit voluptatem accusantium doloremque laudantium, totam rem aperiam, eaque ipsa quae ab illo inventore veritatis et quasi architecto beatae vitae dicta sunt explicabo. Nemo enim ipsam voluptatem quia voluptas sit aspernatur aut odit aut fugit, sed quia consequuntur magni dolores eos qui ratione voluptatem sequi nesciunt. Neque porro quisquam est, qui dolorem ipsum quia dolor sit amet, consectetur, adipisci velit, sed quia non numquam eius modi tempora incidunt ut labore et dolore magnam aliquam quaerat voluptatem.</a:t>
            </a:r>
            <a:endParaRPr sz="1050">
              <a:latin typeface="Roboto"/>
              <a:ea typeface="Roboto"/>
              <a:cs typeface="Roboto"/>
              <a:sym typeface="Roboto"/>
            </a:endParaRPr>
          </a:p>
        </p:txBody>
      </p:sp>
      <p:pic>
        <p:nvPicPr>
          <p:cNvPr id="134" name="Google Shape;134;p23"/>
          <p:cNvPicPr preferRelativeResize="0"/>
          <p:nvPr/>
        </p:nvPicPr>
        <p:blipFill>
          <a:blip r:embed="rId3">
            <a:alphaModFix/>
          </a:blip>
          <a:stretch>
            <a:fillRect/>
          </a:stretch>
        </p:blipFill>
        <p:spPr>
          <a:xfrm>
            <a:off x="8201825" y="175300"/>
            <a:ext cx="696800" cy="635250"/>
          </a:xfrm>
          <a:prstGeom prst="rect">
            <a:avLst/>
          </a:prstGeom>
          <a:noFill/>
          <a:ln>
            <a:noFill/>
          </a:ln>
        </p:spPr>
      </p:pic>
      <p:cxnSp>
        <p:nvCxnSpPr>
          <p:cNvPr id="135" name="Google Shape;135;p23"/>
          <p:cNvCxnSpPr/>
          <p:nvPr/>
        </p:nvCxnSpPr>
        <p:spPr>
          <a:xfrm>
            <a:off x="5650" y="939050"/>
            <a:ext cx="4105500" cy="0"/>
          </a:xfrm>
          <a:prstGeom prst="straightConnector1">
            <a:avLst/>
          </a:prstGeom>
          <a:noFill/>
          <a:ln w="9525" cap="flat" cmpd="sng">
            <a:solidFill>
              <a:srgbClr val="C4960C"/>
            </a:solidFill>
            <a:prstDash val="solid"/>
            <a:round/>
            <a:headEnd type="none" w="med" len="med"/>
            <a:tailEnd type="non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5"/>
          <p:cNvSpPr txBox="1"/>
          <p:nvPr/>
        </p:nvSpPr>
        <p:spPr>
          <a:xfrm>
            <a:off x="1218600" y="1108375"/>
            <a:ext cx="6706800" cy="104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50">
                <a:solidFill>
                  <a:srgbClr val="434343"/>
                </a:solidFill>
                <a:latin typeface="Roboto"/>
                <a:ea typeface="Roboto"/>
                <a:cs typeface="Roboto"/>
                <a:sym typeface="Roboto"/>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800">
              <a:solidFill>
                <a:srgbClr val="434343"/>
              </a:solidFill>
              <a:latin typeface="Roboto"/>
              <a:ea typeface="Roboto"/>
              <a:cs typeface="Roboto"/>
              <a:sym typeface="Roboto"/>
            </a:endParaRPr>
          </a:p>
        </p:txBody>
      </p:sp>
      <p:sp>
        <p:nvSpPr>
          <p:cNvPr id="149" name="Google Shape;149;p25"/>
          <p:cNvSpPr txBox="1"/>
          <p:nvPr/>
        </p:nvSpPr>
        <p:spPr>
          <a:xfrm>
            <a:off x="1687950" y="305375"/>
            <a:ext cx="5768100" cy="571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800" b="1">
                <a:solidFill>
                  <a:srgbClr val="003263"/>
                </a:solidFill>
              </a:rPr>
              <a:t>[Click to add title]</a:t>
            </a:r>
            <a:endParaRPr sz="2800" b="1">
              <a:solidFill>
                <a:srgbClr val="003263"/>
              </a:solidFill>
            </a:endParaRPr>
          </a:p>
        </p:txBody>
      </p:sp>
      <p:sp>
        <p:nvSpPr>
          <p:cNvPr id="150" name="Google Shape;150;p25"/>
          <p:cNvSpPr txBox="1"/>
          <p:nvPr/>
        </p:nvSpPr>
        <p:spPr>
          <a:xfrm>
            <a:off x="1105500" y="3578125"/>
            <a:ext cx="2027400" cy="1046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a:solidFill>
                  <a:schemeClr val="lt1"/>
                </a:solidFill>
                <a:latin typeface="Roboto"/>
                <a:ea typeface="Roboto"/>
                <a:cs typeface="Roboto"/>
                <a:sym typeface="Roboto"/>
              </a:rPr>
              <a:t>Lorem ipsum dolor sit amet, consectetur adipiscing elit, sed do eiusmod tempor incididunt ut labore et dolore magna aliqua. </a:t>
            </a:r>
            <a:endParaRPr sz="1000">
              <a:solidFill>
                <a:schemeClr val="lt1"/>
              </a:solidFill>
              <a:latin typeface="Roboto"/>
              <a:ea typeface="Roboto"/>
              <a:cs typeface="Roboto"/>
              <a:sym typeface="Roboto"/>
            </a:endParaRPr>
          </a:p>
        </p:txBody>
      </p:sp>
      <p:sp>
        <p:nvSpPr>
          <p:cNvPr id="151" name="Google Shape;151;p25"/>
          <p:cNvSpPr txBox="1"/>
          <p:nvPr/>
        </p:nvSpPr>
        <p:spPr>
          <a:xfrm>
            <a:off x="3531475" y="3578125"/>
            <a:ext cx="2027400" cy="1046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a:solidFill>
                  <a:schemeClr val="lt1"/>
                </a:solidFill>
                <a:latin typeface="Roboto"/>
                <a:ea typeface="Roboto"/>
                <a:cs typeface="Roboto"/>
                <a:sym typeface="Roboto"/>
              </a:rPr>
              <a:t>Lorem ipsum dolor sit amet, consectetur adipiscing elit, sed do eiusmod tempor incididunt ut labore et dolore magna aliqua. </a:t>
            </a:r>
            <a:endParaRPr sz="1000">
              <a:solidFill>
                <a:schemeClr val="lt1"/>
              </a:solidFill>
              <a:latin typeface="Roboto"/>
              <a:ea typeface="Roboto"/>
              <a:cs typeface="Roboto"/>
              <a:sym typeface="Roboto"/>
            </a:endParaRPr>
          </a:p>
        </p:txBody>
      </p:sp>
      <p:sp>
        <p:nvSpPr>
          <p:cNvPr id="152" name="Google Shape;152;p25"/>
          <p:cNvSpPr txBox="1"/>
          <p:nvPr/>
        </p:nvSpPr>
        <p:spPr>
          <a:xfrm>
            <a:off x="5957450" y="3578125"/>
            <a:ext cx="2027400" cy="1046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000">
                <a:solidFill>
                  <a:schemeClr val="lt1"/>
                </a:solidFill>
                <a:latin typeface="Roboto"/>
                <a:ea typeface="Roboto"/>
                <a:cs typeface="Roboto"/>
                <a:sym typeface="Roboto"/>
              </a:rPr>
              <a:t>Lorem ipsum dolor sit amet, consectetur adipiscing elit, sed do eiusmod tempor incididunt ut labore et dolore magna aliqua. </a:t>
            </a:r>
            <a:endParaRPr sz="1000">
              <a:solidFill>
                <a:schemeClr val="lt1"/>
              </a:solidFill>
              <a:latin typeface="Roboto"/>
              <a:ea typeface="Roboto"/>
              <a:cs typeface="Roboto"/>
              <a:sym typeface="Roboto"/>
            </a:endParaRPr>
          </a:p>
        </p:txBody>
      </p:sp>
      <p:pic>
        <p:nvPicPr>
          <p:cNvPr id="153" name="Google Shape;153;p25"/>
          <p:cNvPicPr preferRelativeResize="0"/>
          <p:nvPr/>
        </p:nvPicPr>
        <p:blipFill>
          <a:blip r:embed="rId3">
            <a:alphaModFix/>
          </a:blip>
          <a:stretch>
            <a:fillRect/>
          </a:stretch>
        </p:blipFill>
        <p:spPr>
          <a:xfrm>
            <a:off x="1757275" y="2673500"/>
            <a:ext cx="723850" cy="723850"/>
          </a:xfrm>
          <a:prstGeom prst="rect">
            <a:avLst/>
          </a:prstGeom>
          <a:noFill/>
          <a:ln>
            <a:noFill/>
          </a:ln>
        </p:spPr>
      </p:pic>
      <p:pic>
        <p:nvPicPr>
          <p:cNvPr id="154" name="Google Shape;154;p25"/>
          <p:cNvPicPr preferRelativeResize="0"/>
          <p:nvPr/>
        </p:nvPicPr>
        <p:blipFill>
          <a:blip r:embed="rId3">
            <a:alphaModFix/>
          </a:blip>
          <a:stretch>
            <a:fillRect/>
          </a:stretch>
        </p:blipFill>
        <p:spPr>
          <a:xfrm>
            <a:off x="4183250" y="2673500"/>
            <a:ext cx="723850" cy="723850"/>
          </a:xfrm>
          <a:prstGeom prst="rect">
            <a:avLst/>
          </a:prstGeom>
          <a:noFill/>
          <a:ln>
            <a:noFill/>
          </a:ln>
        </p:spPr>
      </p:pic>
      <p:pic>
        <p:nvPicPr>
          <p:cNvPr id="155" name="Google Shape;155;p25"/>
          <p:cNvPicPr preferRelativeResize="0"/>
          <p:nvPr/>
        </p:nvPicPr>
        <p:blipFill>
          <a:blip r:embed="rId3">
            <a:alphaModFix/>
          </a:blip>
          <a:stretch>
            <a:fillRect/>
          </a:stretch>
        </p:blipFill>
        <p:spPr>
          <a:xfrm>
            <a:off x="6609225" y="2673500"/>
            <a:ext cx="723850" cy="723850"/>
          </a:xfrm>
          <a:prstGeom prst="rect">
            <a:avLst/>
          </a:prstGeom>
          <a:noFill/>
          <a:ln>
            <a:noFill/>
          </a:ln>
        </p:spPr>
      </p:pic>
      <p:cxnSp>
        <p:nvCxnSpPr>
          <p:cNvPr id="156" name="Google Shape;156;p25"/>
          <p:cNvCxnSpPr/>
          <p:nvPr/>
        </p:nvCxnSpPr>
        <p:spPr>
          <a:xfrm>
            <a:off x="1879200" y="3525850"/>
            <a:ext cx="480000" cy="2400"/>
          </a:xfrm>
          <a:prstGeom prst="straightConnector1">
            <a:avLst/>
          </a:prstGeom>
          <a:noFill/>
          <a:ln w="19050" cap="flat" cmpd="sng">
            <a:solidFill>
              <a:schemeClr val="lt1"/>
            </a:solidFill>
            <a:prstDash val="solid"/>
            <a:round/>
            <a:headEnd type="none" w="med" len="med"/>
            <a:tailEnd type="none" w="med" len="med"/>
          </a:ln>
        </p:spPr>
      </p:cxnSp>
      <p:cxnSp>
        <p:nvCxnSpPr>
          <p:cNvPr id="157" name="Google Shape;157;p25"/>
          <p:cNvCxnSpPr/>
          <p:nvPr/>
        </p:nvCxnSpPr>
        <p:spPr>
          <a:xfrm>
            <a:off x="4332000" y="3525850"/>
            <a:ext cx="480000" cy="2400"/>
          </a:xfrm>
          <a:prstGeom prst="straightConnector1">
            <a:avLst/>
          </a:prstGeom>
          <a:noFill/>
          <a:ln w="19050" cap="flat" cmpd="sng">
            <a:solidFill>
              <a:schemeClr val="lt1"/>
            </a:solidFill>
            <a:prstDash val="solid"/>
            <a:round/>
            <a:headEnd type="none" w="med" len="med"/>
            <a:tailEnd type="none" w="med" len="med"/>
          </a:ln>
        </p:spPr>
      </p:cxnSp>
      <p:cxnSp>
        <p:nvCxnSpPr>
          <p:cNvPr id="158" name="Google Shape;158;p25"/>
          <p:cNvCxnSpPr/>
          <p:nvPr/>
        </p:nvCxnSpPr>
        <p:spPr>
          <a:xfrm>
            <a:off x="6731150" y="3525850"/>
            <a:ext cx="480000" cy="2400"/>
          </a:xfrm>
          <a:prstGeom prst="straightConnector1">
            <a:avLst/>
          </a:prstGeom>
          <a:noFill/>
          <a:ln w="19050" cap="flat" cmpd="sng">
            <a:solidFill>
              <a:schemeClr val="lt1"/>
            </a:solidFill>
            <a:prstDash val="solid"/>
            <a:round/>
            <a:headEnd type="none" w="med" len="med"/>
            <a:tailEnd type="none" w="med" len="me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pic>
        <p:nvPicPr>
          <p:cNvPr id="178" name="Google Shape;178;p27"/>
          <p:cNvPicPr preferRelativeResize="0"/>
          <p:nvPr/>
        </p:nvPicPr>
        <p:blipFill>
          <a:blip r:embed="rId3">
            <a:alphaModFix/>
          </a:blip>
          <a:stretch>
            <a:fillRect/>
          </a:stretch>
        </p:blipFill>
        <p:spPr>
          <a:xfrm>
            <a:off x="3266150" y="1809525"/>
            <a:ext cx="2611700" cy="762225"/>
          </a:xfrm>
          <a:prstGeom prst="rect">
            <a:avLst/>
          </a:prstGeom>
          <a:noFill/>
          <a:ln>
            <a:noFill/>
          </a:ln>
        </p:spPr>
      </p:pic>
      <p:sp>
        <p:nvSpPr>
          <p:cNvPr id="179" name="Google Shape;179;p27"/>
          <p:cNvSpPr/>
          <p:nvPr/>
        </p:nvSpPr>
        <p:spPr>
          <a:xfrm>
            <a:off x="3268937" y="3046389"/>
            <a:ext cx="2652600" cy="479400"/>
          </a:xfrm>
          <a:prstGeom prst="roundRect">
            <a:avLst>
              <a:gd name="adj" fmla="val 50000"/>
            </a:avLst>
          </a:pr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chemeClr val="lt1"/>
              </a:solidFill>
            </a:endParaRPr>
          </a:p>
        </p:txBody>
      </p:sp>
      <p:pic>
        <p:nvPicPr>
          <p:cNvPr id="180" name="Google Shape;180;p27"/>
          <p:cNvPicPr preferRelativeResize="0"/>
          <p:nvPr/>
        </p:nvPicPr>
        <p:blipFill>
          <a:blip r:embed="rId4">
            <a:alphaModFix/>
          </a:blip>
          <a:stretch>
            <a:fillRect/>
          </a:stretch>
        </p:blipFill>
        <p:spPr>
          <a:xfrm>
            <a:off x="3222525" y="3026375"/>
            <a:ext cx="569882" cy="519550"/>
          </a:xfrm>
          <a:prstGeom prst="rect">
            <a:avLst/>
          </a:prstGeom>
          <a:noFill/>
          <a:ln>
            <a:noFill/>
          </a:ln>
        </p:spPr>
      </p:pic>
      <p:sp>
        <p:nvSpPr>
          <p:cNvPr id="181" name="Google Shape;181;p27"/>
          <p:cNvSpPr txBox="1"/>
          <p:nvPr/>
        </p:nvSpPr>
        <p:spPr>
          <a:xfrm>
            <a:off x="3867903" y="3159933"/>
            <a:ext cx="1790400" cy="255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a:solidFill>
                  <a:schemeClr val="lt1"/>
                </a:solidFill>
                <a:latin typeface="Roboto"/>
                <a:ea typeface="Roboto"/>
                <a:cs typeface="Roboto"/>
                <a:sym typeface="Roboto"/>
              </a:rPr>
              <a:t>T H A N K   Y O U</a:t>
            </a:r>
            <a:endParaRPr sz="1800">
              <a:solidFill>
                <a:schemeClr val="dk2"/>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1D291431DCFC4488BD72AA85265112E" ma:contentTypeVersion="13" ma:contentTypeDescription="Create a new document." ma:contentTypeScope="" ma:versionID="192ede7f615560d66f61284c250cd9d8">
  <xsd:schema xmlns:xsd="http://www.w3.org/2001/XMLSchema" xmlns:xs="http://www.w3.org/2001/XMLSchema" xmlns:p="http://schemas.microsoft.com/office/2006/metadata/properties" xmlns:ns2="92a45b9d-64ae-40c2-b172-136c017dd213" xmlns:ns3="7ad043d2-b940-4ebc-a74a-1a3c69abaa3f" targetNamespace="http://schemas.microsoft.com/office/2006/metadata/properties" ma:root="true" ma:fieldsID="4f9095bcdcc299c54aed4c1766bfb7d4" ns2:_="" ns3:_="">
    <xsd:import namespace="92a45b9d-64ae-40c2-b172-136c017dd213"/>
    <xsd:import namespace="7ad043d2-b940-4ebc-a74a-1a3c69abaa3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a45b9d-64ae-40c2-b172-136c017dd2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92beb72-dee3-4e9d-92e4-b1ddbbc1af39"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d043d2-b940-4ebc-a74a-1a3c69abaa3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cf79479-1a09-4d57-a83d-9daa7c2d6a77}" ma:internalName="TaxCatchAll" ma:showField="CatchAllData" ma:web="7ad043d2-b940-4ebc-a74a-1a3c69abaa3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2a45b9d-64ae-40c2-b172-136c017dd213">
      <Terms xmlns="http://schemas.microsoft.com/office/infopath/2007/PartnerControls"/>
    </lcf76f155ced4ddcb4097134ff3c332f>
    <TaxCatchAll xmlns="7ad043d2-b940-4ebc-a74a-1a3c69abaa3f" xsi:nil="true"/>
  </documentManagement>
</p:properties>
</file>

<file path=customXml/itemProps1.xml><?xml version="1.0" encoding="utf-8"?>
<ds:datastoreItem xmlns:ds="http://schemas.openxmlformats.org/officeDocument/2006/customXml" ds:itemID="{6FEF6EFA-2A9B-46E4-979C-9C10BED5FA8E}">
  <ds:schemaRefs>
    <ds:schemaRef ds:uri="http://schemas.microsoft.com/sharepoint/v3/contenttype/forms"/>
  </ds:schemaRefs>
</ds:datastoreItem>
</file>

<file path=customXml/itemProps2.xml><?xml version="1.0" encoding="utf-8"?>
<ds:datastoreItem xmlns:ds="http://schemas.openxmlformats.org/officeDocument/2006/customXml" ds:itemID="{7F94FE95-DF9A-45F3-BAE2-895E71AC16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a45b9d-64ae-40c2-b172-136c017dd213"/>
    <ds:schemaRef ds:uri="7ad043d2-b940-4ebc-a74a-1a3c69abaa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0860885-CCFB-42F2-85BB-501DE91FE572}">
  <ds:schemaRefs>
    <ds:schemaRef ds:uri="http://purl.org/dc/elements/1.1/"/>
    <ds:schemaRef ds:uri="92a45b9d-64ae-40c2-b172-136c017dd213"/>
    <ds:schemaRef ds:uri="http://www.w3.org/XML/1998/namespace"/>
    <ds:schemaRef ds:uri="http://schemas.microsoft.com/office/2006/documentManagement/types"/>
    <ds:schemaRef ds:uri="7ad043d2-b940-4ebc-a74a-1a3c69abaa3f"/>
    <ds:schemaRef ds:uri="http://schemas.microsoft.com/office/infopath/2007/PartnerControls"/>
    <ds:schemaRef ds:uri="http://purl.org/dc/terms/"/>
    <ds:schemaRef ds:uri="http://schemas.microsoft.com/office/2006/metadata/propertie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20</TotalTime>
  <Words>800</Words>
  <Application>Microsoft Office PowerPoint</Application>
  <PresentationFormat>On-screen Show (16:9)</PresentationFormat>
  <Paragraphs>29</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Times New Roman</vt:lpstr>
      <vt:lpstr>Roboto</vt:lpstr>
      <vt:lpstr>Simple Light</vt:lpstr>
      <vt:lpstr>[Click to add title]</vt:lpstr>
      <vt:lpstr>[Click to add title]</vt:lpstr>
      <vt:lpstr>[Click to add title]</vt:lpstr>
      <vt:lpstr>[Click to add title]</vt:lpstr>
      <vt:lpstr>PowerPoint Presentation</vt:lpstr>
      <vt:lpstr>[Click to add title]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Glenn Lowe</cp:lastModifiedBy>
  <cp:revision>6</cp:revision>
  <dcterms:modified xsi:type="dcterms:W3CDTF">2025-04-11T18:51:59Z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0x01010031D291431DCFC4488BD72AA85265112E</vt:lpwstr>
  </property>
  <property fmtid="{D5CDD505-2E9C-101B-9397-08002B2CF9AE}" pid="3" name="MediaServiceImageTags">
    <vt:lpwstr/>
  </property>
</Properties>
</file>